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2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4"/>
  </p:sldMasterIdLst>
  <p:notesMasterIdLst>
    <p:notesMasterId r:id="rId20"/>
  </p:notesMasterIdLst>
  <p:sldIdLst>
    <p:sldId id="275" r:id="rId5"/>
    <p:sldId id="278" r:id="rId6"/>
    <p:sldId id="279" r:id="rId7"/>
    <p:sldId id="280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7" r:id="rId18"/>
    <p:sldId id="276" r:id="rId19"/>
  </p:sldIdLst>
  <p:sldSz cx="9144000" cy="6858000" type="screen4x3"/>
  <p:notesSz cx="7019925" cy="930592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16E"/>
    <a:srgbClr val="FF0000"/>
    <a:srgbClr val="FF4D1D"/>
    <a:srgbClr val="00FFFF"/>
    <a:srgbClr val="FF967B"/>
    <a:srgbClr val="FFDE11"/>
    <a:srgbClr val="FF7E16"/>
    <a:srgbClr val="09CCFF"/>
    <a:srgbClr val="FF07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465" autoAdjust="0"/>
  </p:normalViewPr>
  <p:slideViewPr>
    <p:cSldViewPr snapToGrid="0" snapToObjects="1">
      <p:cViewPr>
        <p:scale>
          <a:sx n="75" d="100"/>
          <a:sy n="75" d="100"/>
        </p:scale>
        <p:origin x="378" y="60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2B60EA5-3BC3-4EDA-8E19-4E8E3D092F7C}" type="doc">
      <dgm:prSet loTypeId="urn:microsoft.com/office/officeart/2005/8/layout/vList2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1780A2B2-8BA1-4233-B279-AA065C37DEF5}">
      <dgm:prSet phldrT="[Text]"/>
      <dgm:spPr/>
      <dgm:t>
        <a:bodyPr/>
        <a:lstStyle/>
        <a:p>
          <a:r>
            <a:rPr lang="en-US" dirty="0" smtClean="0"/>
            <a:t>Robertson, W. C. (2003). </a:t>
          </a:r>
          <a:r>
            <a:rPr lang="en-US" i="1" dirty="0" smtClean="0"/>
            <a:t>Light</a:t>
          </a:r>
          <a:r>
            <a:rPr lang="en-US" dirty="0" smtClean="0"/>
            <a:t> (Stop Faking It: Finally Understanding Science So You Can Teach It). Arlington, VA: NSTA Press. </a:t>
          </a:r>
          <a:endParaRPr lang="en-US" dirty="0"/>
        </a:p>
      </dgm:t>
    </dgm:pt>
    <dgm:pt modelId="{11BAD9A6-8090-4A6D-B820-80989C7D70DE}" type="parTrans" cxnId="{9AFDB7D0-F5F7-4A7E-9078-3F47ABA91012}">
      <dgm:prSet/>
      <dgm:spPr/>
      <dgm:t>
        <a:bodyPr/>
        <a:lstStyle/>
        <a:p>
          <a:endParaRPr lang="en-US"/>
        </a:p>
      </dgm:t>
    </dgm:pt>
    <dgm:pt modelId="{BEC2A574-EBE5-405A-A871-EA57EAB10636}" type="sibTrans" cxnId="{9AFDB7D0-F5F7-4A7E-9078-3F47ABA91012}">
      <dgm:prSet/>
      <dgm:spPr/>
      <dgm:t>
        <a:bodyPr/>
        <a:lstStyle/>
        <a:p>
          <a:endParaRPr lang="en-US"/>
        </a:p>
      </dgm:t>
    </dgm:pt>
    <dgm:pt modelId="{BE9BAA75-D908-477A-ADDE-41A957D00A49}">
      <dgm:prSet/>
      <dgm:spPr/>
      <dgm:t>
        <a:bodyPr/>
        <a:lstStyle/>
        <a:p>
          <a:r>
            <a:rPr lang="en-US" smtClean="0"/>
            <a:t>MIT-Harvard Center for Ultracold Atoms.  TOPS: Teaching Opportunities in Physical Science.</a:t>
          </a:r>
          <a:endParaRPr lang="en-US" dirty="0"/>
        </a:p>
      </dgm:t>
    </dgm:pt>
    <dgm:pt modelId="{B4BA9755-7FF0-41B6-B907-1360B7C8146C}" type="parTrans" cxnId="{A350D904-8A5A-4620-B3BD-A240DC8C192F}">
      <dgm:prSet/>
      <dgm:spPr/>
      <dgm:t>
        <a:bodyPr/>
        <a:lstStyle/>
        <a:p>
          <a:endParaRPr lang="en-US"/>
        </a:p>
      </dgm:t>
    </dgm:pt>
    <dgm:pt modelId="{CBAF5300-BCFA-4007-A54C-51BE96CC5DE9}" type="sibTrans" cxnId="{A350D904-8A5A-4620-B3BD-A240DC8C192F}">
      <dgm:prSet/>
      <dgm:spPr/>
      <dgm:t>
        <a:bodyPr/>
        <a:lstStyle/>
        <a:p>
          <a:endParaRPr lang="en-US"/>
        </a:p>
      </dgm:t>
    </dgm:pt>
    <dgm:pt modelId="{C5FBB5D8-5F8A-4377-AB79-1FADD8BC3A89}" type="pres">
      <dgm:prSet presAssocID="{E2B60EA5-3BC3-4EDA-8E19-4E8E3D092F7C}" presName="linear" presStyleCnt="0">
        <dgm:presLayoutVars>
          <dgm:animLvl val="lvl"/>
          <dgm:resizeHandles val="exact"/>
        </dgm:presLayoutVars>
      </dgm:prSet>
      <dgm:spPr/>
    </dgm:pt>
    <dgm:pt modelId="{D21D63DF-3FE6-41DF-AB7C-B15FB7D41CBD}" type="pres">
      <dgm:prSet presAssocID="{1780A2B2-8BA1-4233-B279-AA065C37DEF5}" presName="parentText" presStyleLbl="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964553B-4BD3-4FF3-BB40-4716EE295FC8}" type="pres">
      <dgm:prSet presAssocID="{BEC2A574-EBE5-405A-A871-EA57EAB10636}" presName="spacer" presStyleCnt="0"/>
      <dgm:spPr/>
    </dgm:pt>
    <dgm:pt modelId="{78282151-D851-425D-9B90-89F031667977}" type="pres">
      <dgm:prSet presAssocID="{BE9BAA75-D908-477A-ADDE-41A957D00A49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ECC5E4A6-8B96-4B89-8402-BD4951DDF6F6}" type="presOf" srcId="{1780A2B2-8BA1-4233-B279-AA065C37DEF5}" destId="{D21D63DF-3FE6-41DF-AB7C-B15FB7D41CBD}" srcOrd="0" destOrd="0" presId="urn:microsoft.com/office/officeart/2005/8/layout/vList2"/>
    <dgm:cxn modelId="{1F5A93CA-77C6-4A93-853B-20ED99BA9561}" type="presOf" srcId="{BE9BAA75-D908-477A-ADDE-41A957D00A49}" destId="{78282151-D851-425D-9B90-89F031667977}" srcOrd="0" destOrd="0" presId="urn:microsoft.com/office/officeart/2005/8/layout/vList2"/>
    <dgm:cxn modelId="{A350D904-8A5A-4620-B3BD-A240DC8C192F}" srcId="{E2B60EA5-3BC3-4EDA-8E19-4E8E3D092F7C}" destId="{BE9BAA75-D908-477A-ADDE-41A957D00A49}" srcOrd="1" destOrd="0" parTransId="{B4BA9755-7FF0-41B6-B907-1360B7C8146C}" sibTransId="{CBAF5300-BCFA-4007-A54C-51BE96CC5DE9}"/>
    <dgm:cxn modelId="{9AFDB7D0-F5F7-4A7E-9078-3F47ABA91012}" srcId="{E2B60EA5-3BC3-4EDA-8E19-4E8E3D092F7C}" destId="{1780A2B2-8BA1-4233-B279-AA065C37DEF5}" srcOrd="0" destOrd="0" parTransId="{11BAD9A6-8090-4A6D-B820-80989C7D70DE}" sibTransId="{BEC2A574-EBE5-405A-A871-EA57EAB10636}"/>
    <dgm:cxn modelId="{432A814B-EEC7-4CC7-9B24-BEDAE537E946}" type="presOf" srcId="{E2B60EA5-3BC3-4EDA-8E19-4E8E3D092F7C}" destId="{C5FBB5D8-5F8A-4377-AB79-1FADD8BC3A89}" srcOrd="0" destOrd="0" presId="urn:microsoft.com/office/officeart/2005/8/layout/vList2"/>
    <dgm:cxn modelId="{B2D4C7D3-8BFA-43A0-A489-7E91F2F238D2}" type="presParOf" srcId="{C5FBB5D8-5F8A-4377-AB79-1FADD8BC3A89}" destId="{D21D63DF-3FE6-41DF-AB7C-B15FB7D41CBD}" srcOrd="0" destOrd="0" presId="urn:microsoft.com/office/officeart/2005/8/layout/vList2"/>
    <dgm:cxn modelId="{D37D675B-0A3D-4287-96A6-0BBFF167E56C}" type="presParOf" srcId="{C5FBB5D8-5F8A-4377-AB79-1FADD8BC3A89}" destId="{D964553B-4BD3-4FF3-BB40-4716EE295FC8}" srcOrd="1" destOrd="0" presId="urn:microsoft.com/office/officeart/2005/8/layout/vList2"/>
    <dgm:cxn modelId="{FBAC1793-0930-4186-A3D3-2FD824143452}" type="presParOf" srcId="{C5FBB5D8-5F8A-4377-AB79-1FADD8BC3A89}" destId="{78282151-D851-425D-9B90-89F031667977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2B60EA5-3BC3-4EDA-8E19-4E8E3D092F7C}" type="doc">
      <dgm:prSet loTypeId="urn:microsoft.com/office/officeart/2008/layout/VerticalCircle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1780A2B2-8BA1-4233-B279-AA065C37DEF5}">
      <dgm:prSet phldrT="[Text]"/>
      <dgm:spPr/>
      <dgm:t>
        <a:bodyPr/>
        <a:lstStyle/>
        <a:p>
          <a:r>
            <a:rPr lang="en-US" dirty="0" smtClean="0"/>
            <a:t>Ties light &amp; optics together concepts</a:t>
          </a:r>
          <a:endParaRPr lang="en-US" dirty="0"/>
        </a:p>
      </dgm:t>
    </dgm:pt>
    <dgm:pt modelId="{11BAD9A6-8090-4A6D-B820-80989C7D70DE}" type="parTrans" cxnId="{9AFDB7D0-F5F7-4A7E-9078-3F47ABA91012}">
      <dgm:prSet/>
      <dgm:spPr/>
      <dgm:t>
        <a:bodyPr/>
        <a:lstStyle/>
        <a:p>
          <a:endParaRPr lang="en-US"/>
        </a:p>
      </dgm:t>
    </dgm:pt>
    <dgm:pt modelId="{BEC2A574-EBE5-405A-A871-EA57EAB10636}" type="sibTrans" cxnId="{9AFDB7D0-F5F7-4A7E-9078-3F47ABA91012}">
      <dgm:prSet/>
      <dgm:spPr/>
      <dgm:t>
        <a:bodyPr/>
        <a:lstStyle/>
        <a:p>
          <a:endParaRPr lang="en-US"/>
        </a:p>
      </dgm:t>
    </dgm:pt>
    <dgm:pt modelId="{4BBBC0EC-C443-457F-B452-8C39304AB8B5}">
      <dgm:prSet phldrT="[Text]"/>
      <dgm:spPr/>
      <dgm:t>
        <a:bodyPr/>
        <a:lstStyle/>
        <a:p>
          <a:r>
            <a:rPr lang="en-US" dirty="0" smtClean="0"/>
            <a:t>Builds understanding from the ground up</a:t>
          </a:r>
          <a:endParaRPr lang="en-US" dirty="0"/>
        </a:p>
      </dgm:t>
    </dgm:pt>
    <dgm:pt modelId="{57D709D4-B54C-4DE6-9F52-4715ADA28555}" type="parTrans" cxnId="{CB93CEC8-5939-4839-A7FC-AD614E6014FB}">
      <dgm:prSet/>
      <dgm:spPr/>
      <dgm:t>
        <a:bodyPr/>
        <a:lstStyle/>
        <a:p>
          <a:endParaRPr lang="en-US"/>
        </a:p>
      </dgm:t>
    </dgm:pt>
    <dgm:pt modelId="{D8876D88-BA7C-4092-9EA6-17D1A47803CE}" type="sibTrans" cxnId="{CB93CEC8-5939-4839-A7FC-AD614E6014FB}">
      <dgm:prSet/>
      <dgm:spPr/>
      <dgm:t>
        <a:bodyPr/>
        <a:lstStyle/>
        <a:p>
          <a:endParaRPr lang="en-US"/>
        </a:p>
      </dgm:t>
    </dgm:pt>
    <dgm:pt modelId="{65C386C1-300C-4556-A5D5-372F8E16B2FA}">
      <dgm:prSet phldrT="[Text]"/>
      <dgm:spPr/>
      <dgm:t>
        <a:bodyPr/>
        <a:lstStyle/>
        <a:p>
          <a:r>
            <a:rPr lang="en-US" dirty="0" smtClean="0"/>
            <a:t>Real-World Application</a:t>
          </a:r>
          <a:endParaRPr lang="en-US" dirty="0"/>
        </a:p>
      </dgm:t>
    </dgm:pt>
    <dgm:pt modelId="{61D4EE70-147F-4F12-8D8B-7D369811E832}" type="parTrans" cxnId="{3BBA234A-DFAF-48BC-BAD2-828B7C8B62EF}">
      <dgm:prSet/>
      <dgm:spPr/>
      <dgm:t>
        <a:bodyPr/>
        <a:lstStyle/>
        <a:p>
          <a:endParaRPr lang="en-US"/>
        </a:p>
      </dgm:t>
    </dgm:pt>
    <dgm:pt modelId="{A37E3C5C-2B59-40C3-B82A-41E4895411E9}" type="sibTrans" cxnId="{3BBA234A-DFAF-48BC-BAD2-828B7C8B62EF}">
      <dgm:prSet/>
      <dgm:spPr/>
      <dgm:t>
        <a:bodyPr/>
        <a:lstStyle/>
        <a:p>
          <a:endParaRPr lang="en-US"/>
        </a:p>
      </dgm:t>
    </dgm:pt>
    <dgm:pt modelId="{2C7C9B9E-B739-422E-831C-82F184F05B9E}">
      <dgm:prSet phldrT="[Text]"/>
      <dgm:spPr/>
      <dgm:t>
        <a:bodyPr/>
        <a:lstStyle/>
        <a:p>
          <a:r>
            <a:rPr lang="en-US" dirty="0" smtClean="0"/>
            <a:t>Students enjoy it</a:t>
          </a:r>
          <a:endParaRPr lang="en-US" dirty="0"/>
        </a:p>
      </dgm:t>
    </dgm:pt>
    <dgm:pt modelId="{70542B44-3F9B-402C-A41F-42C740B62A60}" type="sibTrans" cxnId="{C6F2CB93-0ECA-4569-A380-AAC12E0EC5CA}">
      <dgm:prSet/>
      <dgm:spPr/>
      <dgm:t>
        <a:bodyPr/>
        <a:lstStyle/>
        <a:p>
          <a:endParaRPr lang="en-US"/>
        </a:p>
      </dgm:t>
    </dgm:pt>
    <dgm:pt modelId="{DBC23640-FAC0-4B73-87FD-7145DA713D9D}" type="parTrans" cxnId="{C6F2CB93-0ECA-4569-A380-AAC12E0EC5CA}">
      <dgm:prSet/>
      <dgm:spPr/>
      <dgm:t>
        <a:bodyPr/>
        <a:lstStyle/>
        <a:p>
          <a:endParaRPr lang="en-US"/>
        </a:p>
      </dgm:t>
    </dgm:pt>
    <dgm:pt modelId="{2913B4E4-24DF-4A0A-BF83-C9772096466B}" type="pres">
      <dgm:prSet presAssocID="{E2B60EA5-3BC3-4EDA-8E19-4E8E3D092F7C}" presName="Name0" presStyleCnt="0">
        <dgm:presLayoutVars>
          <dgm:dir/>
        </dgm:presLayoutVars>
      </dgm:prSet>
      <dgm:spPr/>
    </dgm:pt>
    <dgm:pt modelId="{8936D7E9-3866-4704-B1B4-D0C5E34342D6}" type="pres">
      <dgm:prSet presAssocID="{1780A2B2-8BA1-4233-B279-AA065C37DEF5}" presName="noChildren" presStyleCnt="0"/>
      <dgm:spPr/>
    </dgm:pt>
    <dgm:pt modelId="{0807FFCB-79CE-466F-B2FC-00991287BB28}" type="pres">
      <dgm:prSet presAssocID="{1780A2B2-8BA1-4233-B279-AA065C37DEF5}" presName="gap" presStyleCnt="0"/>
      <dgm:spPr/>
    </dgm:pt>
    <dgm:pt modelId="{A7983DA7-25BF-4A84-BDA5-5BE7B0EA4365}" type="pres">
      <dgm:prSet presAssocID="{1780A2B2-8BA1-4233-B279-AA065C37DEF5}" presName="medCircle2" presStyleLbl="vennNode1" presStyleIdx="0" presStyleCnt="4"/>
      <dgm:spPr/>
    </dgm:pt>
    <dgm:pt modelId="{46C7814B-19B2-4929-ADBE-684F4C29A931}" type="pres">
      <dgm:prSet presAssocID="{1780A2B2-8BA1-4233-B279-AA065C37DEF5}" presName="txLvlOnly1" presStyleLbl="revTx" presStyleIdx="0" presStyleCnt="4"/>
      <dgm:spPr/>
    </dgm:pt>
    <dgm:pt modelId="{4FAD714B-0188-45F8-AA60-D65BABD0DF87}" type="pres">
      <dgm:prSet presAssocID="{65C386C1-300C-4556-A5D5-372F8E16B2FA}" presName="noChildren" presStyleCnt="0"/>
      <dgm:spPr/>
    </dgm:pt>
    <dgm:pt modelId="{F965A4E1-CAE7-45C3-9BD8-1313E5A6E29D}" type="pres">
      <dgm:prSet presAssocID="{65C386C1-300C-4556-A5D5-372F8E16B2FA}" presName="gap" presStyleCnt="0"/>
      <dgm:spPr/>
    </dgm:pt>
    <dgm:pt modelId="{DF84F98C-3CA6-45BD-AB54-5A885468EDAF}" type="pres">
      <dgm:prSet presAssocID="{65C386C1-300C-4556-A5D5-372F8E16B2FA}" presName="medCircle2" presStyleLbl="vennNode1" presStyleIdx="1" presStyleCnt="4"/>
      <dgm:spPr/>
    </dgm:pt>
    <dgm:pt modelId="{045E6046-4FCB-4E7D-AC41-C4E8C982C02F}" type="pres">
      <dgm:prSet presAssocID="{65C386C1-300C-4556-A5D5-372F8E16B2FA}" presName="txLvlOnly1" presStyleLbl="revTx" presStyleIdx="1" presStyleCnt="4"/>
      <dgm:spPr/>
    </dgm:pt>
    <dgm:pt modelId="{6E71C485-A286-4662-9ECD-D88A21183A70}" type="pres">
      <dgm:prSet presAssocID="{4BBBC0EC-C443-457F-B452-8C39304AB8B5}" presName="noChildren" presStyleCnt="0"/>
      <dgm:spPr/>
    </dgm:pt>
    <dgm:pt modelId="{14DBC7FC-5C4C-4A03-8EB5-8EFD2B6DC33C}" type="pres">
      <dgm:prSet presAssocID="{4BBBC0EC-C443-457F-B452-8C39304AB8B5}" presName="gap" presStyleCnt="0"/>
      <dgm:spPr/>
    </dgm:pt>
    <dgm:pt modelId="{63CEC9AE-3576-4108-A3E2-B5DD8734E4D9}" type="pres">
      <dgm:prSet presAssocID="{4BBBC0EC-C443-457F-B452-8C39304AB8B5}" presName="medCircle2" presStyleLbl="vennNode1" presStyleIdx="2" presStyleCnt="4"/>
      <dgm:spPr/>
    </dgm:pt>
    <dgm:pt modelId="{2DBD06F7-F71C-438E-BB3F-CC195E7D253F}" type="pres">
      <dgm:prSet presAssocID="{4BBBC0EC-C443-457F-B452-8C39304AB8B5}" presName="txLvlOnly1" presStyleLbl="revTx" presStyleIdx="2" presStyleCnt="4"/>
      <dgm:spPr/>
    </dgm:pt>
    <dgm:pt modelId="{720407BB-8055-4EFA-BB94-138B06A59BD2}" type="pres">
      <dgm:prSet presAssocID="{2C7C9B9E-B739-422E-831C-82F184F05B9E}" presName="noChildren" presStyleCnt="0"/>
      <dgm:spPr/>
    </dgm:pt>
    <dgm:pt modelId="{01179D99-8B33-4FB3-9A19-AE837174276F}" type="pres">
      <dgm:prSet presAssocID="{2C7C9B9E-B739-422E-831C-82F184F05B9E}" presName="gap" presStyleCnt="0"/>
      <dgm:spPr/>
    </dgm:pt>
    <dgm:pt modelId="{16ED5CB8-6525-41EA-8760-E3DC74CB4D3F}" type="pres">
      <dgm:prSet presAssocID="{2C7C9B9E-B739-422E-831C-82F184F05B9E}" presName="medCircle2" presStyleLbl="vennNode1" presStyleIdx="3" presStyleCnt="4"/>
      <dgm:spPr/>
    </dgm:pt>
    <dgm:pt modelId="{71C4A9FF-DC3B-4F7F-8ECA-D031B9E8D05E}" type="pres">
      <dgm:prSet presAssocID="{2C7C9B9E-B739-422E-831C-82F184F05B9E}" presName="txLvlOnly1" presStyleLbl="revTx" presStyleIdx="3" presStyleCnt="4"/>
      <dgm:spPr/>
    </dgm:pt>
  </dgm:ptLst>
  <dgm:cxnLst>
    <dgm:cxn modelId="{DF93BA8E-98D2-4538-8437-A7EB9D8207D6}" type="presOf" srcId="{2C7C9B9E-B739-422E-831C-82F184F05B9E}" destId="{71C4A9FF-DC3B-4F7F-8ECA-D031B9E8D05E}" srcOrd="0" destOrd="0" presId="urn:microsoft.com/office/officeart/2008/layout/VerticalCircleList"/>
    <dgm:cxn modelId="{01E8EF09-579C-42AF-86DB-227194242C9B}" type="presOf" srcId="{65C386C1-300C-4556-A5D5-372F8E16B2FA}" destId="{045E6046-4FCB-4E7D-AC41-C4E8C982C02F}" srcOrd="0" destOrd="0" presId="urn:microsoft.com/office/officeart/2008/layout/VerticalCircleList"/>
    <dgm:cxn modelId="{4D0CB2DF-4F11-4377-A8E0-E56E40FCC0E7}" type="presOf" srcId="{4BBBC0EC-C443-457F-B452-8C39304AB8B5}" destId="{2DBD06F7-F71C-438E-BB3F-CC195E7D253F}" srcOrd="0" destOrd="0" presId="urn:microsoft.com/office/officeart/2008/layout/VerticalCircleList"/>
    <dgm:cxn modelId="{BB8BC359-780A-47DE-B65C-8A510D67A88C}" type="presOf" srcId="{1780A2B2-8BA1-4233-B279-AA065C37DEF5}" destId="{46C7814B-19B2-4929-ADBE-684F4C29A931}" srcOrd="0" destOrd="0" presId="urn:microsoft.com/office/officeart/2008/layout/VerticalCircleList"/>
    <dgm:cxn modelId="{9AFDB7D0-F5F7-4A7E-9078-3F47ABA91012}" srcId="{E2B60EA5-3BC3-4EDA-8E19-4E8E3D092F7C}" destId="{1780A2B2-8BA1-4233-B279-AA065C37DEF5}" srcOrd="0" destOrd="0" parTransId="{11BAD9A6-8090-4A6D-B820-80989C7D70DE}" sibTransId="{BEC2A574-EBE5-405A-A871-EA57EAB10636}"/>
    <dgm:cxn modelId="{4A932AA4-394C-4179-ACE8-F327213839F9}" type="presOf" srcId="{E2B60EA5-3BC3-4EDA-8E19-4E8E3D092F7C}" destId="{2913B4E4-24DF-4A0A-BF83-C9772096466B}" srcOrd="0" destOrd="0" presId="urn:microsoft.com/office/officeart/2008/layout/VerticalCircleList"/>
    <dgm:cxn modelId="{3BBA234A-DFAF-48BC-BAD2-828B7C8B62EF}" srcId="{E2B60EA5-3BC3-4EDA-8E19-4E8E3D092F7C}" destId="{65C386C1-300C-4556-A5D5-372F8E16B2FA}" srcOrd="1" destOrd="0" parTransId="{61D4EE70-147F-4F12-8D8B-7D369811E832}" sibTransId="{A37E3C5C-2B59-40C3-B82A-41E4895411E9}"/>
    <dgm:cxn modelId="{CB93CEC8-5939-4839-A7FC-AD614E6014FB}" srcId="{E2B60EA5-3BC3-4EDA-8E19-4E8E3D092F7C}" destId="{4BBBC0EC-C443-457F-B452-8C39304AB8B5}" srcOrd="2" destOrd="0" parTransId="{57D709D4-B54C-4DE6-9F52-4715ADA28555}" sibTransId="{D8876D88-BA7C-4092-9EA6-17D1A47803CE}"/>
    <dgm:cxn modelId="{C6F2CB93-0ECA-4569-A380-AAC12E0EC5CA}" srcId="{E2B60EA5-3BC3-4EDA-8E19-4E8E3D092F7C}" destId="{2C7C9B9E-B739-422E-831C-82F184F05B9E}" srcOrd="3" destOrd="0" parTransId="{DBC23640-FAC0-4B73-87FD-7145DA713D9D}" sibTransId="{70542B44-3F9B-402C-A41F-42C740B62A60}"/>
    <dgm:cxn modelId="{766C5F21-5117-45E4-8099-11B494181BF4}" type="presParOf" srcId="{2913B4E4-24DF-4A0A-BF83-C9772096466B}" destId="{8936D7E9-3866-4704-B1B4-D0C5E34342D6}" srcOrd="0" destOrd="0" presId="urn:microsoft.com/office/officeart/2008/layout/VerticalCircleList"/>
    <dgm:cxn modelId="{57209A29-9E57-4678-A2F7-9F5C51BB7161}" type="presParOf" srcId="{8936D7E9-3866-4704-B1B4-D0C5E34342D6}" destId="{0807FFCB-79CE-466F-B2FC-00991287BB28}" srcOrd="0" destOrd="0" presId="urn:microsoft.com/office/officeart/2008/layout/VerticalCircleList"/>
    <dgm:cxn modelId="{1D13F03E-9246-4847-87C1-44ADA849CC70}" type="presParOf" srcId="{8936D7E9-3866-4704-B1B4-D0C5E34342D6}" destId="{A7983DA7-25BF-4A84-BDA5-5BE7B0EA4365}" srcOrd="1" destOrd="0" presId="urn:microsoft.com/office/officeart/2008/layout/VerticalCircleList"/>
    <dgm:cxn modelId="{DF3E9C80-2C3B-4045-A5FB-1A1131ED4FDB}" type="presParOf" srcId="{8936D7E9-3866-4704-B1B4-D0C5E34342D6}" destId="{46C7814B-19B2-4929-ADBE-684F4C29A931}" srcOrd="2" destOrd="0" presId="urn:microsoft.com/office/officeart/2008/layout/VerticalCircleList"/>
    <dgm:cxn modelId="{F815F537-D4A5-447D-A7A9-6158DC2EA7F3}" type="presParOf" srcId="{2913B4E4-24DF-4A0A-BF83-C9772096466B}" destId="{4FAD714B-0188-45F8-AA60-D65BABD0DF87}" srcOrd="1" destOrd="0" presId="urn:microsoft.com/office/officeart/2008/layout/VerticalCircleList"/>
    <dgm:cxn modelId="{3A01E05B-D2C5-45CF-A5DF-0AB3B2EEA93A}" type="presParOf" srcId="{4FAD714B-0188-45F8-AA60-D65BABD0DF87}" destId="{F965A4E1-CAE7-45C3-9BD8-1313E5A6E29D}" srcOrd="0" destOrd="0" presId="urn:microsoft.com/office/officeart/2008/layout/VerticalCircleList"/>
    <dgm:cxn modelId="{786EFB52-9EF9-4350-B9BA-A2E9A5D684F8}" type="presParOf" srcId="{4FAD714B-0188-45F8-AA60-D65BABD0DF87}" destId="{DF84F98C-3CA6-45BD-AB54-5A885468EDAF}" srcOrd="1" destOrd="0" presId="urn:microsoft.com/office/officeart/2008/layout/VerticalCircleList"/>
    <dgm:cxn modelId="{5E91A8D7-FA9D-4D3D-813E-5F480D2D98AF}" type="presParOf" srcId="{4FAD714B-0188-45F8-AA60-D65BABD0DF87}" destId="{045E6046-4FCB-4E7D-AC41-C4E8C982C02F}" srcOrd="2" destOrd="0" presId="urn:microsoft.com/office/officeart/2008/layout/VerticalCircleList"/>
    <dgm:cxn modelId="{DF987DBC-B038-488E-9366-87D918A6723D}" type="presParOf" srcId="{2913B4E4-24DF-4A0A-BF83-C9772096466B}" destId="{6E71C485-A286-4662-9ECD-D88A21183A70}" srcOrd="2" destOrd="0" presId="urn:microsoft.com/office/officeart/2008/layout/VerticalCircleList"/>
    <dgm:cxn modelId="{A858B1D3-63ED-4DBC-A6F9-0261A56652A8}" type="presParOf" srcId="{6E71C485-A286-4662-9ECD-D88A21183A70}" destId="{14DBC7FC-5C4C-4A03-8EB5-8EFD2B6DC33C}" srcOrd="0" destOrd="0" presId="urn:microsoft.com/office/officeart/2008/layout/VerticalCircleList"/>
    <dgm:cxn modelId="{17FC8C89-147E-48E3-B024-26F894F00705}" type="presParOf" srcId="{6E71C485-A286-4662-9ECD-D88A21183A70}" destId="{63CEC9AE-3576-4108-A3E2-B5DD8734E4D9}" srcOrd="1" destOrd="0" presId="urn:microsoft.com/office/officeart/2008/layout/VerticalCircleList"/>
    <dgm:cxn modelId="{543C2CEF-D8DE-4AD9-9073-8C13183F5EAD}" type="presParOf" srcId="{6E71C485-A286-4662-9ECD-D88A21183A70}" destId="{2DBD06F7-F71C-438E-BB3F-CC195E7D253F}" srcOrd="2" destOrd="0" presId="urn:microsoft.com/office/officeart/2008/layout/VerticalCircleList"/>
    <dgm:cxn modelId="{764B646F-662D-4DC5-81BE-518B4A11E39C}" type="presParOf" srcId="{2913B4E4-24DF-4A0A-BF83-C9772096466B}" destId="{720407BB-8055-4EFA-BB94-138B06A59BD2}" srcOrd="3" destOrd="0" presId="urn:microsoft.com/office/officeart/2008/layout/VerticalCircleList"/>
    <dgm:cxn modelId="{C604CC4B-90E3-4CD3-805F-5442863AF938}" type="presParOf" srcId="{720407BB-8055-4EFA-BB94-138B06A59BD2}" destId="{01179D99-8B33-4FB3-9A19-AE837174276F}" srcOrd="0" destOrd="0" presId="urn:microsoft.com/office/officeart/2008/layout/VerticalCircleList"/>
    <dgm:cxn modelId="{CB407DDA-866F-4B8B-87D1-37012B6D1D86}" type="presParOf" srcId="{720407BB-8055-4EFA-BB94-138B06A59BD2}" destId="{16ED5CB8-6525-41EA-8760-E3DC74CB4D3F}" srcOrd="1" destOrd="0" presId="urn:microsoft.com/office/officeart/2008/layout/VerticalCircleList"/>
    <dgm:cxn modelId="{CFA9C969-41D5-43F2-9C51-AAF1900170C5}" type="presParOf" srcId="{720407BB-8055-4EFA-BB94-138B06A59BD2}" destId="{71C4A9FF-DC3B-4F7F-8ECA-D031B9E8D05E}" srcOrd="2" destOrd="0" presId="urn:microsoft.com/office/officeart/2008/layout/Vertical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0FC3190-2E0B-4F32-AA36-D2AAFEFC6EC6}" type="doc">
      <dgm:prSet loTypeId="urn:microsoft.com/office/officeart/2005/8/layout/list1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DFD77116-48EC-48BC-8091-499D0B977EAF}">
      <dgm:prSet phldrT="[Text]"/>
      <dgm:spPr/>
      <dgm:t>
        <a:bodyPr/>
        <a:lstStyle/>
        <a:p>
          <a:r>
            <a:rPr lang="en-US" dirty="0" smtClean="0"/>
            <a:t>White Paper</a:t>
          </a:r>
          <a:endParaRPr lang="en-US" dirty="0"/>
        </a:p>
      </dgm:t>
    </dgm:pt>
    <dgm:pt modelId="{A5EA2CED-792F-4921-BBD6-B3B6D51512F5}" type="parTrans" cxnId="{9D543354-AECA-4CA6-B2B5-DEAE2B0D6757}">
      <dgm:prSet/>
      <dgm:spPr/>
      <dgm:t>
        <a:bodyPr/>
        <a:lstStyle/>
        <a:p>
          <a:endParaRPr lang="en-US"/>
        </a:p>
      </dgm:t>
    </dgm:pt>
    <dgm:pt modelId="{BD42C813-6494-47DD-A496-143773DBD4B0}" type="sibTrans" cxnId="{9D543354-AECA-4CA6-B2B5-DEAE2B0D6757}">
      <dgm:prSet/>
      <dgm:spPr/>
      <dgm:t>
        <a:bodyPr/>
        <a:lstStyle/>
        <a:p>
          <a:endParaRPr lang="en-US"/>
        </a:p>
      </dgm:t>
    </dgm:pt>
    <dgm:pt modelId="{BF4BB4E9-F336-49EA-BF53-4E276018FF17}">
      <dgm:prSet phldrT="[Text]"/>
      <dgm:spPr/>
      <dgm:t>
        <a:bodyPr/>
        <a:lstStyle/>
        <a:p>
          <a:r>
            <a:rPr lang="en-US" dirty="0" smtClean="0"/>
            <a:t>3D Glasses</a:t>
          </a:r>
          <a:endParaRPr lang="en-US" dirty="0"/>
        </a:p>
      </dgm:t>
    </dgm:pt>
    <dgm:pt modelId="{E778B665-FA2D-4150-B535-A0AC1A229AE8}" type="parTrans" cxnId="{D2FAFD45-7C0F-4B3C-ACA2-B444B0ED8B56}">
      <dgm:prSet/>
      <dgm:spPr/>
      <dgm:t>
        <a:bodyPr/>
        <a:lstStyle/>
        <a:p>
          <a:endParaRPr lang="en-US"/>
        </a:p>
      </dgm:t>
    </dgm:pt>
    <dgm:pt modelId="{02F01C1F-30C3-4C28-A4DC-0290280507EE}" type="sibTrans" cxnId="{D2FAFD45-7C0F-4B3C-ACA2-B444B0ED8B56}">
      <dgm:prSet/>
      <dgm:spPr/>
      <dgm:t>
        <a:bodyPr/>
        <a:lstStyle/>
        <a:p>
          <a:endParaRPr lang="en-US"/>
        </a:p>
      </dgm:t>
    </dgm:pt>
    <dgm:pt modelId="{98D5416B-2003-4B1D-862C-8D504A95CFEA}">
      <dgm:prSet phldrT="[Text]"/>
      <dgm:spPr/>
      <dgm:t>
        <a:bodyPr/>
        <a:lstStyle/>
        <a:p>
          <a:r>
            <a:rPr lang="en-US" dirty="0" smtClean="0"/>
            <a:t>Crayola Colored Pencils</a:t>
          </a:r>
          <a:endParaRPr lang="en-US" dirty="0"/>
        </a:p>
      </dgm:t>
    </dgm:pt>
    <dgm:pt modelId="{5CE007E5-1742-4CCB-89E8-2C578FC4247A}" type="parTrans" cxnId="{041FC260-A8C6-4DCC-B8F4-5D189751AA46}">
      <dgm:prSet/>
      <dgm:spPr/>
      <dgm:t>
        <a:bodyPr/>
        <a:lstStyle/>
        <a:p>
          <a:endParaRPr lang="en-US"/>
        </a:p>
      </dgm:t>
    </dgm:pt>
    <dgm:pt modelId="{F6288F2A-D02E-490A-9C9A-38469F1AD370}" type="sibTrans" cxnId="{041FC260-A8C6-4DCC-B8F4-5D189751AA46}">
      <dgm:prSet/>
      <dgm:spPr/>
      <dgm:t>
        <a:bodyPr/>
        <a:lstStyle/>
        <a:p>
          <a:endParaRPr lang="en-US"/>
        </a:p>
      </dgm:t>
    </dgm:pt>
    <dgm:pt modelId="{C7594484-C2A8-43F8-80D0-8C2B2FF528F3}">
      <dgm:prSet phldrT="[Text]"/>
      <dgm:spPr/>
      <dgm:t>
        <a:bodyPr/>
        <a:lstStyle/>
        <a:p>
          <a:r>
            <a:rPr lang="en-US" dirty="0" smtClean="0"/>
            <a:t>Sky Blue</a:t>
          </a:r>
          <a:endParaRPr lang="en-US" dirty="0"/>
        </a:p>
      </dgm:t>
    </dgm:pt>
    <dgm:pt modelId="{8248FB3E-174B-4AB7-AE3E-5BECE1D75AFE}" type="parTrans" cxnId="{176F8800-18DE-4940-905F-E798308C5BDA}">
      <dgm:prSet/>
      <dgm:spPr/>
      <dgm:t>
        <a:bodyPr/>
        <a:lstStyle/>
        <a:p>
          <a:endParaRPr lang="en-US"/>
        </a:p>
      </dgm:t>
    </dgm:pt>
    <dgm:pt modelId="{F440E5B9-995F-4879-9937-3ED0700544B9}" type="sibTrans" cxnId="{176F8800-18DE-4940-905F-E798308C5BDA}">
      <dgm:prSet/>
      <dgm:spPr/>
      <dgm:t>
        <a:bodyPr/>
        <a:lstStyle/>
        <a:p>
          <a:endParaRPr lang="en-US"/>
        </a:p>
      </dgm:t>
    </dgm:pt>
    <dgm:pt modelId="{992489F6-706A-42DE-9A55-425C3A27333A}">
      <dgm:prSet phldrT="[Text]"/>
      <dgm:spPr/>
      <dgm:t>
        <a:bodyPr/>
        <a:lstStyle/>
        <a:p>
          <a:r>
            <a:rPr lang="en-US" dirty="0" smtClean="0"/>
            <a:t>Red</a:t>
          </a:r>
          <a:endParaRPr lang="en-US" dirty="0"/>
        </a:p>
      </dgm:t>
    </dgm:pt>
    <dgm:pt modelId="{B46CDB74-6256-485F-890F-68C0259C0E57}" type="parTrans" cxnId="{7EA672A9-0D92-4B02-8E3C-AE0662A6C38B}">
      <dgm:prSet/>
      <dgm:spPr/>
      <dgm:t>
        <a:bodyPr/>
        <a:lstStyle/>
        <a:p>
          <a:endParaRPr lang="en-US"/>
        </a:p>
      </dgm:t>
    </dgm:pt>
    <dgm:pt modelId="{31326537-95D5-4C76-B22A-DEF6C2D2218F}" type="sibTrans" cxnId="{7EA672A9-0D92-4B02-8E3C-AE0662A6C38B}">
      <dgm:prSet/>
      <dgm:spPr/>
      <dgm:t>
        <a:bodyPr/>
        <a:lstStyle/>
        <a:p>
          <a:endParaRPr lang="en-US"/>
        </a:p>
      </dgm:t>
    </dgm:pt>
    <dgm:pt modelId="{B1EAB300-B75C-484D-A9BA-4F2A2CDCABE8}" type="pres">
      <dgm:prSet presAssocID="{E0FC3190-2E0B-4F32-AA36-D2AAFEFC6EC6}" presName="linear" presStyleCnt="0">
        <dgm:presLayoutVars>
          <dgm:dir/>
          <dgm:animLvl val="lvl"/>
          <dgm:resizeHandles val="exact"/>
        </dgm:presLayoutVars>
      </dgm:prSet>
      <dgm:spPr/>
    </dgm:pt>
    <dgm:pt modelId="{7531A997-49AC-4F45-9B89-587E31C1E7C6}" type="pres">
      <dgm:prSet presAssocID="{DFD77116-48EC-48BC-8091-499D0B977EAF}" presName="parentLin" presStyleCnt="0"/>
      <dgm:spPr/>
    </dgm:pt>
    <dgm:pt modelId="{1A34FEF5-7FAF-4326-B650-5FABB8BE35FF}" type="pres">
      <dgm:prSet presAssocID="{DFD77116-48EC-48BC-8091-499D0B977EAF}" presName="parentLeftMargin" presStyleLbl="node1" presStyleIdx="0" presStyleCnt="3"/>
      <dgm:spPr/>
    </dgm:pt>
    <dgm:pt modelId="{153E2994-FA5A-4B5C-8A3E-F252E4270192}" type="pres">
      <dgm:prSet presAssocID="{DFD77116-48EC-48BC-8091-499D0B977EAF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9A766DF1-1CD8-4CA9-8707-53242C7A2315}" type="pres">
      <dgm:prSet presAssocID="{DFD77116-48EC-48BC-8091-499D0B977EAF}" presName="negativeSpace" presStyleCnt="0"/>
      <dgm:spPr/>
    </dgm:pt>
    <dgm:pt modelId="{BAF18FEA-FA89-46E2-8445-1E536B660E51}" type="pres">
      <dgm:prSet presAssocID="{DFD77116-48EC-48BC-8091-499D0B977EAF}" presName="childText" presStyleLbl="conFgAcc1" presStyleIdx="0" presStyleCnt="3">
        <dgm:presLayoutVars>
          <dgm:bulletEnabled val="1"/>
        </dgm:presLayoutVars>
      </dgm:prSet>
      <dgm:spPr/>
    </dgm:pt>
    <dgm:pt modelId="{7A4B75F7-7DEA-49DB-994F-4E72295723B3}" type="pres">
      <dgm:prSet presAssocID="{BD42C813-6494-47DD-A496-143773DBD4B0}" presName="spaceBetweenRectangles" presStyleCnt="0"/>
      <dgm:spPr/>
    </dgm:pt>
    <dgm:pt modelId="{7F40B3C9-1BE1-4F97-8E0B-ABC9B1B5A970}" type="pres">
      <dgm:prSet presAssocID="{BF4BB4E9-F336-49EA-BF53-4E276018FF17}" presName="parentLin" presStyleCnt="0"/>
      <dgm:spPr/>
    </dgm:pt>
    <dgm:pt modelId="{24847457-3EEE-4126-86F1-199DBA471F2E}" type="pres">
      <dgm:prSet presAssocID="{BF4BB4E9-F336-49EA-BF53-4E276018FF17}" presName="parentLeftMargin" presStyleLbl="node1" presStyleIdx="0" presStyleCnt="3"/>
      <dgm:spPr/>
    </dgm:pt>
    <dgm:pt modelId="{DA5E748E-EFA1-4F9E-B98F-5F64CD6F7FA0}" type="pres">
      <dgm:prSet presAssocID="{BF4BB4E9-F336-49EA-BF53-4E276018FF17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92F07A-BD50-4A91-8743-90600CE99106}" type="pres">
      <dgm:prSet presAssocID="{BF4BB4E9-F336-49EA-BF53-4E276018FF17}" presName="negativeSpace" presStyleCnt="0"/>
      <dgm:spPr/>
    </dgm:pt>
    <dgm:pt modelId="{3779F882-619B-407D-83C4-5B5ECDAE07BB}" type="pres">
      <dgm:prSet presAssocID="{BF4BB4E9-F336-49EA-BF53-4E276018FF17}" presName="childText" presStyleLbl="conFgAcc1" presStyleIdx="1" presStyleCnt="3">
        <dgm:presLayoutVars>
          <dgm:bulletEnabled val="1"/>
        </dgm:presLayoutVars>
      </dgm:prSet>
      <dgm:spPr/>
    </dgm:pt>
    <dgm:pt modelId="{963AA1B9-5401-4631-99F9-868D9270B85B}" type="pres">
      <dgm:prSet presAssocID="{02F01C1F-30C3-4C28-A4DC-0290280507EE}" presName="spaceBetweenRectangles" presStyleCnt="0"/>
      <dgm:spPr/>
    </dgm:pt>
    <dgm:pt modelId="{25447FA8-9DD1-4D14-92A3-D31EFC94F212}" type="pres">
      <dgm:prSet presAssocID="{98D5416B-2003-4B1D-862C-8D504A95CFEA}" presName="parentLin" presStyleCnt="0"/>
      <dgm:spPr/>
    </dgm:pt>
    <dgm:pt modelId="{834865B9-968A-4335-BA57-4A7DE3801FDC}" type="pres">
      <dgm:prSet presAssocID="{98D5416B-2003-4B1D-862C-8D504A95CFEA}" presName="parentLeftMargin" presStyleLbl="node1" presStyleIdx="1" presStyleCnt="3"/>
      <dgm:spPr/>
    </dgm:pt>
    <dgm:pt modelId="{DD8AF830-5C54-421A-AB64-A180F2822A80}" type="pres">
      <dgm:prSet presAssocID="{98D5416B-2003-4B1D-862C-8D504A95CFEA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B3204E-826B-4CD7-9E6C-07AFF423754D}" type="pres">
      <dgm:prSet presAssocID="{98D5416B-2003-4B1D-862C-8D504A95CFEA}" presName="negativeSpace" presStyleCnt="0"/>
      <dgm:spPr/>
    </dgm:pt>
    <dgm:pt modelId="{F936993C-99F6-415F-AA1B-9CF49DDEB5E6}" type="pres">
      <dgm:prSet presAssocID="{98D5416B-2003-4B1D-862C-8D504A95CFEA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9D543354-AECA-4CA6-B2B5-DEAE2B0D6757}" srcId="{E0FC3190-2E0B-4F32-AA36-D2AAFEFC6EC6}" destId="{DFD77116-48EC-48BC-8091-499D0B977EAF}" srcOrd="0" destOrd="0" parTransId="{A5EA2CED-792F-4921-BBD6-B3B6D51512F5}" sibTransId="{BD42C813-6494-47DD-A496-143773DBD4B0}"/>
    <dgm:cxn modelId="{CB05ED09-9787-4095-8CC0-20836004541D}" type="presOf" srcId="{DFD77116-48EC-48BC-8091-499D0B977EAF}" destId="{1A34FEF5-7FAF-4326-B650-5FABB8BE35FF}" srcOrd="0" destOrd="0" presId="urn:microsoft.com/office/officeart/2005/8/layout/list1"/>
    <dgm:cxn modelId="{176F8800-18DE-4940-905F-E798308C5BDA}" srcId="{98D5416B-2003-4B1D-862C-8D504A95CFEA}" destId="{C7594484-C2A8-43F8-80D0-8C2B2FF528F3}" srcOrd="0" destOrd="0" parTransId="{8248FB3E-174B-4AB7-AE3E-5BECE1D75AFE}" sibTransId="{F440E5B9-995F-4879-9937-3ED0700544B9}"/>
    <dgm:cxn modelId="{33E5DF6B-AEB5-4008-B7BF-B0D4413AB054}" type="presOf" srcId="{BF4BB4E9-F336-49EA-BF53-4E276018FF17}" destId="{DA5E748E-EFA1-4F9E-B98F-5F64CD6F7FA0}" srcOrd="1" destOrd="0" presId="urn:microsoft.com/office/officeart/2005/8/layout/list1"/>
    <dgm:cxn modelId="{24E9E410-3F5F-4A5C-91D1-1156EBEFD2A1}" type="presOf" srcId="{98D5416B-2003-4B1D-862C-8D504A95CFEA}" destId="{DD8AF830-5C54-421A-AB64-A180F2822A80}" srcOrd="1" destOrd="0" presId="urn:microsoft.com/office/officeart/2005/8/layout/list1"/>
    <dgm:cxn modelId="{F742B294-178E-4FA8-8442-8CD12D58849B}" type="presOf" srcId="{98D5416B-2003-4B1D-862C-8D504A95CFEA}" destId="{834865B9-968A-4335-BA57-4A7DE3801FDC}" srcOrd="0" destOrd="0" presId="urn:microsoft.com/office/officeart/2005/8/layout/list1"/>
    <dgm:cxn modelId="{041FC260-A8C6-4DCC-B8F4-5D189751AA46}" srcId="{E0FC3190-2E0B-4F32-AA36-D2AAFEFC6EC6}" destId="{98D5416B-2003-4B1D-862C-8D504A95CFEA}" srcOrd="2" destOrd="0" parTransId="{5CE007E5-1742-4CCB-89E8-2C578FC4247A}" sibTransId="{F6288F2A-D02E-490A-9C9A-38469F1AD370}"/>
    <dgm:cxn modelId="{14A2744F-409D-4526-9465-FD85F84A0525}" type="presOf" srcId="{C7594484-C2A8-43F8-80D0-8C2B2FF528F3}" destId="{F936993C-99F6-415F-AA1B-9CF49DDEB5E6}" srcOrd="0" destOrd="0" presId="urn:microsoft.com/office/officeart/2005/8/layout/list1"/>
    <dgm:cxn modelId="{C6E659EC-14A5-4D8E-8696-59BDBD9C784F}" type="presOf" srcId="{992489F6-706A-42DE-9A55-425C3A27333A}" destId="{F936993C-99F6-415F-AA1B-9CF49DDEB5E6}" srcOrd="0" destOrd="1" presId="urn:microsoft.com/office/officeart/2005/8/layout/list1"/>
    <dgm:cxn modelId="{27C08BF7-6DB6-418B-B7F8-833A68266848}" type="presOf" srcId="{E0FC3190-2E0B-4F32-AA36-D2AAFEFC6EC6}" destId="{B1EAB300-B75C-484D-A9BA-4F2A2CDCABE8}" srcOrd="0" destOrd="0" presId="urn:microsoft.com/office/officeart/2005/8/layout/list1"/>
    <dgm:cxn modelId="{95F52F86-08AD-4334-9192-6E535D574434}" type="presOf" srcId="{BF4BB4E9-F336-49EA-BF53-4E276018FF17}" destId="{24847457-3EEE-4126-86F1-199DBA471F2E}" srcOrd="0" destOrd="0" presId="urn:microsoft.com/office/officeart/2005/8/layout/list1"/>
    <dgm:cxn modelId="{331BDB74-8F0F-4468-B222-D223F8C51B18}" type="presOf" srcId="{DFD77116-48EC-48BC-8091-499D0B977EAF}" destId="{153E2994-FA5A-4B5C-8A3E-F252E4270192}" srcOrd="1" destOrd="0" presId="urn:microsoft.com/office/officeart/2005/8/layout/list1"/>
    <dgm:cxn modelId="{7EA672A9-0D92-4B02-8E3C-AE0662A6C38B}" srcId="{98D5416B-2003-4B1D-862C-8D504A95CFEA}" destId="{992489F6-706A-42DE-9A55-425C3A27333A}" srcOrd="1" destOrd="0" parTransId="{B46CDB74-6256-485F-890F-68C0259C0E57}" sibTransId="{31326537-95D5-4C76-B22A-DEF6C2D2218F}"/>
    <dgm:cxn modelId="{D2FAFD45-7C0F-4B3C-ACA2-B444B0ED8B56}" srcId="{E0FC3190-2E0B-4F32-AA36-D2AAFEFC6EC6}" destId="{BF4BB4E9-F336-49EA-BF53-4E276018FF17}" srcOrd="1" destOrd="0" parTransId="{E778B665-FA2D-4150-B535-A0AC1A229AE8}" sibTransId="{02F01C1F-30C3-4C28-A4DC-0290280507EE}"/>
    <dgm:cxn modelId="{F768CF7A-1869-4793-B319-C9A89D1B7481}" type="presParOf" srcId="{B1EAB300-B75C-484D-A9BA-4F2A2CDCABE8}" destId="{7531A997-49AC-4F45-9B89-587E31C1E7C6}" srcOrd="0" destOrd="0" presId="urn:microsoft.com/office/officeart/2005/8/layout/list1"/>
    <dgm:cxn modelId="{F39F84AA-CB4F-49C7-81C2-8873B3FB6C68}" type="presParOf" srcId="{7531A997-49AC-4F45-9B89-587E31C1E7C6}" destId="{1A34FEF5-7FAF-4326-B650-5FABB8BE35FF}" srcOrd="0" destOrd="0" presId="urn:microsoft.com/office/officeart/2005/8/layout/list1"/>
    <dgm:cxn modelId="{840DA7B8-88BF-4D7B-B085-4C13A3A8868F}" type="presParOf" srcId="{7531A997-49AC-4F45-9B89-587E31C1E7C6}" destId="{153E2994-FA5A-4B5C-8A3E-F252E4270192}" srcOrd="1" destOrd="0" presId="urn:microsoft.com/office/officeart/2005/8/layout/list1"/>
    <dgm:cxn modelId="{A7AEF8FC-247C-4E26-B64D-651817CC5177}" type="presParOf" srcId="{B1EAB300-B75C-484D-A9BA-4F2A2CDCABE8}" destId="{9A766DF1-1CD8-4CA9-8707-53242C7A2315}" srcOrd="1" destOrd="0" presId="urn:microsoft.com/office/officeart/2005/8/layout/list1"/>
    <dgm:cxn modelId="{0AE745C3-EB5F-4E4E-B05B-A86ECF393B9F}" type="presParOf" srcId="{B1EAB300-B75C-484D-A9BA-4F2A2CDCABE8}" destId="{BAF18FEA-FA89-46E2-8445-1E536B660E51}" srcOrd="2" destOrd="0" presId="urn:microsoft.com/office/officeart/2005/8/layout/list1"/>
    <dgm:cxn modelId="{A5EC3383-B8DE-4056-A77A-51AC1F6D0F47}" type="presParOf" srcId="{B1EAB300-B75C-484D-A9BA-4F2A2CDCABE8}" destId="{7A4B75F7-7DEA-49DB-994F-4E72295723B3}" srcOrd="3" destOrd="0" presId="urn:microsoft.com/office/officeart/2005/8/layout/list1"/>
    <dgm:cxn modelId="{C2C3FA27-757F-4F4C-9CE6-9B15EF217950}" type="presParOf" srcId="{B1EAB300-B75C-484D-A9BA-4F2A2CDCABE8}" destId="{7F40B3C9-1BE1-4F97-8E0B-ABC9B1B5A970}" srcOrd="4" destOrd="0" presId="urn:microsoft.com/office/officeart/2005/8/layout/list1"/>
    <dgm:cxn modelId="{E6D5D733-33C5-4A43-B07E-C0FF15E5E052}" type="presParOf" srcId="{7F40B3C9-1BE1-4F97-8E0B-ABC9B1B5A970}" destId="{24847457-3EEE-4126-86F1-199DBA471F2E}" srcOrd="0" destOrd="0" presId="urn:microsoft.com/office/officeart/2005/8/layout/list1"/>
    <dgm:cxn modelId="{9FA5235B-B233-403D-A109-BBF6D6084B09}" type="presParOf" srcId="{7F40B3C9-1BE1-4F97-8E0B-ABC9B1B5A970}" destId="{DA5E748E-EFA1-4F9E-B98F-5F64CD6F7FA0}" srcOrd="1" destOrd="0" presId="urn:microsoft.com/office/officeart/2005/8/layout/list1"/>
    <dgm:cxn modelId="{5488D441-6BC6-426E-9B95-697A708160CA}" type="presParOf" srcId="{B1EAB300-B75C-484D-A9BA-4F2A2CDCABE8}" destId="{C192F07A-BD50-4A91-8743-90600CE99106}" srcOrd="5" destOrd="0" presId="urn:microsoft.com/office/officeart/2005/8/layout/list1"/>
    <dgm:cxn modelId="{7CA991A9-153B-4D58-8CE1-AAE82DF45B2A}" type="presParOf" srcId="{B1EAB300-B75C-484D-A9BA-4F2A2CDCABE8}" destId="{3779F882-619B-407D-83C4-5B5ECDAE07BB}" srcOrd="6" destOrd="0" presId="urn:microsoft.com/office/officeart/2005/8/layout/list1"/>
    <dgm:cxn modelId="{EB539433-0F47-473D-A463-4C3D9EBB8539}" type="presParOf" srcId="{B1EAB300-B75C-484D-A9BA-4F2A2CDCABE8}" destId="{963AA1B9-5401-4631-99F9-868D9270B85B}" srcOrd="7" destOrd="0" presId="urn:microsoft.com/office/officeart/2005/8/layout/list1"/>
    <dgm:cxn modelId="{843E81FC-685F-4CA3-9E2E-4F2A3B29D87D}" type="presParOf" srcId="{B1EAB300-B75C-484D-A9BA-4F2A2CDCABE8}" destId="{25447FA8-9DD1-4D14-92A3-D31EFC94F212}" srcOrd="8" destOrd="0" presId="urn:microsoft.com/office/officeart/2005/8/layout/list1"/>
    <dgm:cxn modelId="{FFCE654C-B78B-447B-A150-597F688DEFC2}" type="presParOf" srcId="{25447FA8-9DD1-4D14-92A3-D31EFC94F212}" destId="{834865B9-968A-4335-BA57-4A7DE3801FDC}" srcOrd="0" destOrd="0" presId="urn:microsoft.com/office/officeart/2005/8/layout/list1"/>
    <dgm:cxn modelId="{8694BEBB-E4E1-4A7D-80B1-B2803084060D}" type="presParOf" srcId="{25447FA8-9DD1-4D14-92A3-D31EFC94F212}" destId="{DD8AF830-5C54-421A-AB64-A180F2822A80}" srcOrd="1" destOrd="0" presId="urn:microsoft.com/office/officeart/2005/8/layout/list1"/>
    <dgm:cxn modelId="{A1BD368F-61CA-41A5-BFCC-98F7494B644D}" type="presParOf" srcId="{B1EAB300-B75C-484D-A9BA-4F2A2CDCABE8}" destId="{8FB3204E-826B-4CD7-9E6C-07AFF423754D}" srcOrd="9" destOrd="0" presId="urn:microsoft.com/office/officeart/2005/8/layout/list1"/>
    <dgm:cxn modelId="{F76C7878-9113-4EF0-881A-6048C76130AD}" type="presParOf" srcId="{B1EAB300-B75C-484D-A9BA-4F2A2CDCABE8}" destId="{F936993C-99F6-415F-AA1B-9CF49DDEB5E6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BA6278E-E851-4E72-907C-1980DCA31F39}" type="doc">
      <dgm:prSet loTypeId="urn:microsoft.com/office/officeart/2005/8/layout/target3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759B5A1D-1E99-4D7A-9FFF-57AF11F7AE8A}">
      <dgm:prSet phldrT="[Text]"/>
      <dgm:spPr/>
      <dgm:t>
        <a:bodyPr/>
        <a:lstStyle/>
        <a:p>
          <a:r>
            <a:rPr lang="en-US" dirty="0" smtClean="0"/>
            <a:t>Why do we see colored after-images after wearing the glasses for a while?</a:t>
          </a:r>
          <a:endParaRPr lang="en-US" dirty="0"/>
        </a:p>
      </dgm:t>
    </dgm:pt>
    <dgm:pt modelId="{91B059BE-2079-4B69-8936-14DE9CF5C12D}" type="parTrans" cxnId="{72970AFF-9FF3-472F-89E8-072649E5A9E4}">
      <dgm:prSet/>
      <dgm:spPr/>
      <dgm:t>
        <a:bodyPr/>
        <a:lstStyle/>
        <a:p>
          <a:endParaRPr lang="en-US"/>
        </a:p>
      </dgm:t>
    </dgm:pt>
    <dgm:pt modelId="{85F721A1-CAC0-4E45-A4AF-50EC3B46AD92}" type="sibTrans" cxnId="{72970AFF-9FF3-472F-89E8-072649E5A9E4}">
      <dgm:prSet/>
      <dgm:spPr/>
      <dgm:t>
        <a:bodyPr/>
        <a:lstStyle/>
        <a:p>
          <a:endParaRPr lang="en-US"/>
        </a:p>
      </dgm:t>
    </dgm:pt>
    <dgm:pt modelId="{5DF883DD-D5E1-4188-A197-F8863E633D15}">
      <dgm:prSet/>
      <dgm:spPr/>
      <dgm:t>
        <a:bodyPr/>
        <a:lstStyle/>
        <a:p>
          <a:r>
            <a:rPr lang="en-US" dirty="0" smtClean="0"/>
            <a:t>Why does the red filter work so much better than the blue filter?</a:t>
          </a:r>
          <a:endParaRPr lang="en-US" dirty="0" smtClean="0"/>
        </a:p>
      </dgm:t>
    </dgm:pt>
    <dgm:pt modelId="{6D8B0008-A8B9-4C5C-81C6-6493068147E5}" type="parTrans" cxnId="{F37D6433-3A17-47FA-96A9-E55879C4ACC9}">
      <dgm:prSet/>
      <dgm:spPr/>
      <dgm:t>
        <a:bodyPr/>
        <a:lstStyle/>
        <a:p>
          <a:endParaRPr lang="en-US"/>
        </a:p>
      </dgm:t>
    </dgm:pt>
    <dgm:pt modelId="{9816990F-99FA-431B-A10D-2F38EC0DF889}" type="sibTrans" cxnId="{F37D6433-3A17-47FA-96A9-E55879C4ACC9}">
      <dgm:prSet/>
      <dgm:spPr/>
      <dgm:t>
        <a:bodyPr/>
        <a:lstStyle/>
        <a:p>
          <a:endParaRPr lang="en-US"/>
        </a:p>
      </dgm:t>
    </dgm:pt>
    <dgm:pt modelId="{448ECE81-E791-4372-B62E-D777A28AF57D}">
      <dgm:prSet/>
      <dgm:spPr/>
      <dgm:t>
        <a:bodyPr/>
        <a:lstStyle/>
        <a:p>
          <a:r>
            <a:rPr lang="en-US" dirty="0" smtClean="0"/>
            <a:t>How do 3D glasses in the movie theaters work?</a:t>
          </a:r>
          <a:endParaRPr lang="en-US" dirty="0" smtClean="0"/>
        </a:p>
      </dgm:t>
    </dgm:pt>
    <dgm:pt modelId="{455A301F-063E-4887-9166-F3BB809A1ECF}" type="parTrans" cxnId="{FD1B2C2A-C591-4264-A84F-48B091141D95}">
      <dgm:prSet/>
      <dgm:spPr/>
      <dgm:t>
        <a:bodyPr/>
        <a:lstStyle/>
        <a:p>
          <a:endParaRPr lang="en-US"/>
        </a:p>
      </dgm:t>
    </dgm:pt>
    <dgm:pt modelId="{7D2BE121-882A-43EF-8328-741914F0D931}" type="sibTrans" cxnId="{FD1B2C2A-C591-4264-A84F-48B091141D95}">
      <dgm:prSet/>
      <dgm:spPr/>
      <dgm:t>
        <a:bodyPr/>
        <a:lstStyle/>
        <a:p>
          <a:endParaRPr lang="en-US"/>
        </a:p>
      </dgm:t>
    </dgm:pt>
    <dgm:pt modelId="{D00D1420-08AC-4E6C-9686-9789A186761D}">
      <dgm:prSet/>
      <dgm:spPr/>
      <dgm:t>
        <a:bodyPr/>
        <a:lstStyle/>
        <a:p>
          <a:r>
            <a:rPr lang="en-US" dirty="0" smtClean="0"/>
            <a:t>What are the advantages of using polarized light?</a:t>
          </a:r>
          <a:endParaRPr lang="en-US" dirty="0" smtClean="0"/>
        </a:p>
      </dgm:t>
    </dgm:pt>
    <dgm:pt modelId="{83E5F379-5076-4681-B2ED-DBC93BA1282B}" type="parTrans" cxnId="{0F2A6636-EAF1-4676-B225-4FC9B8710FD5}">
      <dgm:prSet/>
      <dgm:spPr/>
      <dgm:t>
        <a:bodyPr/>
        <a:lstStyle/>
        <a:p>
          <a:endParaRPr lang="en-US"/>
        </a:p>
      </dgm:t>
    </dgm:pt>
    <dgm:pt modelId="{F7ED39CD-21F2-45D4-8657-B4394A64D990}" type="sibTrans" cxnId="{0F2A6636-EAF1-4676-B225-4FC9B8710FD5}">
      <dgm:prSet/>
      <dgm:spPr/>
      <dgm:t>
        <a:bodyPr/>
        <a:lstStyle/>
        <a:p>
          <a:endParaRPr lang="en-US"/>
        </a:p>
      </dgm:t>
    </dgm:pt>
    <dgm:pt modelId="{268BDD02-9E10-4198-A5B9-A9DB33F8F5F5}" type="pres">
      <dgm:prSet presAssocID="{CBA6278E-E851-4E72-907C-1980DCA31F39}" presName="Name0" presStyleCnt="0">
        <dgm:presLayoutVars>
          <dgm:chMax val="7"/>
          <dgm:dir/>
          <dgm:animLvl val="lvl"/>
          <dgm:resizeHandles val="exact"/>
        </dgm:presLayoutVars>
      </dgm:prSet>
      <dgm:spPr/>
    </dgm:pt>
    <dgm:pt modelId="{A3456C17-586F-475F-9F22-D8A8B9854F8F}" type="pres">
      <dgm:prSet presAssocID="{759B5A1D-1E99-4D7A-9FFF-57AF11F7AE8A}" presName="circle1" presStyleLbl="node1" presStyleIdx="0" presStyleCnt="4"/>
      <dgm:spPr/>
    </dgm:pt>
    <dgm:pt modelId="{526221BB-6137-472E-B32E-B1A507B1A786}" type="pres">
      <dgm:prSet presAssocID="{759B5A1D-1E99-4D7A-9FFF-57AF11F7AE8A}" presName="space" presStyleCnt="0"/>
      <dgm:spPr/>
    </dgm:pt>
    <dgm:pt modelId="{91303C2B-D300-427F-A750-DADF8A54FEEB}" type="pres">
      <dgm:prSet presAssocID="{759B5A1D-1E99-4D7A-9FFF-57AF11F7AE8A}" presName="rect1" presStyleLbl="alignAcc1" presStyleIdx="0" presStyleCnt="4"/>
      <dgm:spPr/>
    </dgm:pt>
    <dgm:pt modelId="{B09388D8-3E15-4A0F-8EB7-19B67AC5CB79}" type="pres">
      <dgm:prSet presAssocID="{5DF883DD-D5E1-4188-A197-F8863E633D15}" presName="vertSpace2" presStyleLbl="node1" presStyleIdx="0" presStyleCnt="4"/>
      <dgm:spPr/>
    </dgm:pt>
    <dgm:pt modelId="{A1037BA1-40F6-4B2A-8304-E0BA56714116}" type="pres">
      <dgm:prSet presAssocID="{5DF883DD-D5E1-4188-A197-F8863E633D15}" presName="circle2" presStyleLbl="node1" presStyleIdx="1" presStyleCnt="4"/>
      <dgm:spPr/>
    </dgm:pt>
    <dgm:pt modelId="{84F9A6D3-0F6E-42BB-AE15-EAEA7236B4DE}" type="pres">
      <dgm:prSet presAssocID="{5DF883DD-D5E1-4188-A197-F8863E633D15}" presName="rect2" presStyleLbl="alignAcc1" presStyleIdx="1" presStyleCnt="4"/>
      <dgm:spPr/>
    </dgm:pt>
    <dgm:pt modelId="{E296D271-46E0-4F78-8D59-DC4473CD1750}" type="pres">
      <dgm:prSet presAssocID="{448ECE81-E791-4372-B62E-D777A28AF57D}" presName="vertSpace3" presStyleLbl="node1" presStyleIdx="1" presStyleCnt="4"/>
      <dgm:spPr/>
    </dgm:pt>
    <dgm:pt modelId="{09B56BF7-2DC7-4A03-A6CC-1388EA7DADEA}" type="pres">
      <dgm:prSet presAssocID="{448ECE81-E791-4372-B62E-D777A28AF57D}" presName="circle3" presStyleLbl="node1" presStyleIdx="2" presStyleCnt="4"/>
      <dgm:spPr/>
    </dgm:pt>
    <dgm:pt modelId="{43EBF04C-6502-4376-B15C-BE93CCDEECF0}" type="pres">
      <dgm:prSet presAssocID="{448ECE81-E791-4372-B62E-D777A28AF57D}" presName="rect3" presStyleLbl="alignAcc1" presStyleIdx="2" presStyleCnt="4"/>
      <dgm:spPr/>
      <dgm:t>
        <a:bodyPr/>
        <a:lstStyle/>
        <a:p>
          <a:endParaRPr lang="en-US"/>
        </a:p>
      </dgm:t>
    </dgm:pt>
    <dgm:pt modelId="{9EBDE48C-ABF1-484A-A5A8-D3AEB2DC5E47}" type="pres">
      <dgm:prSet presAssocID="{D00D1420-08AC-4E6C-9686-9789A186761D}" presName="vertSpace4" presStyleLbl="node1" presStyleIdx="2" presStyleCnt="4"/>
      <dgm:spPr/>
    </dgm:pt>
    <dgm:pt modelId="{4ECB4177-23DA-48BA-AAE9-E83157BB24BA}" type="pres">
      <dgm:prSet presAssocID="{D00D1420-08AC-4E6C-9686-9789A186761D}" presName="circle4" presStyleLbl="node1" presStyleIdx="3" presStyleCnt="4"/>
      <dgm:spPr/>
    </dgm:pt>
    <dgm:pt modelId="{A57FB6FB-E5EE-4932-941E-C30CB897DF9E}" type="pres">
      <dgm:prSet presAssocID="{D00D1420-08AC-4E6C-9686-9789A186761D}" presName="rect4" presStyleLbl="alignAcc1" presStyleIdx="3" presStyleCnt="4"/>
      <dgm:spPr/>
      <dgm:t>
        <a:bodyPr/>
        <a:lstStyle/>
        <a:p>
          <a:endParaRPr lang="en-US"/>
        </a:p>
      </dgm:t>
    </dgm:pt>
    <dgm:pt modelId="{05EEB8D4-308D-4CFB-BC00-8DC2EA9EB99A}" type="pres">
      <dgm:prSet presAssocID="{759B5A1D-1E99-4D7A-9FFF-57AF11F7AE8A}" presName="rect1ParTxNoCh" presStyleLbl="alignAcc1" presStyleIdx="3" presStyleCnt="4">
        <dgm:presLayoutVars>
          <dgm:chMax val="1"/>
          <dgm:bulletEnabled val="1"/>
        </dgm:presLayoutVars>
      </dgm:prSet>
      <dgm:spPr/>
    </dgm:pt>
    <dgm:pt modelId="{E7C689EF-026E-42F1-A98D-F786DA84B918}" type="pres">
      <dgm:prSet presAssocID="{5DF883DD-D5E1-4188-A197-F8863E633D15}" presName="rect2ParTxNoCh" presStyleLbl="alignAcc1" presStyleIdx="3" presStyleCnt="4">
        <dgm:presLayoutVars>
          <dgm:chMax val="1"/>
          <dgm:bulletEnabled val="1"/>
        </dgm:presLayoutVars>
      </dgm:prSet>
      <dgm:spPr/>
    </dgm:pt>
    <dgm:pt modelId="{1ACC0F45-2C13-4FAA-9D4D-FD84673C7598}" type="pres">
      <dgm:prSet presAssocID="{448ECE81-E791-4372-B62E-D777A28AF57D}" presName="rect3ParTxNoCh" presStyleLbl="alignAcc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29BD6C3-7F70-46FD-B9ED-213F43A20407}" type="pres">
      <dgm:prSet presAssocID="{D00D1420-08AC-4E6C-9686-9789A186761D}" presName="rect4ParTxNoCh" presStyleLbl="alignAcc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F2A6636-EAF1-4676-B225-4FC9B8710FD5}" srcId="{CBA6278E-E851-4E72-907C-1980DCA31F39}" destId="{D00D1420-08AC-4E6C-9686-9789A186761D}" srcOrd="3" destOrd="0" parTransId="{83E5F379-5076-4681-B2ED-DBC93BA1282B}" sibTransId="{F7ED39CD-21F2-45D4-8657-B4394A64D990}"/>
    <dgm:cxn modelId="{FD1B2C2A-C591-4264-A84F-48B091141D95}" srcId="{CBA6278E-E851-4E72-907C-1980DCA31F39}" destId="{448ECE81-E791-4372-B62E-D777A28AF57D}" srcOrd="2" destOrd="0" parTransId="{455A301F-063E-4887-9166-F3BB809A1ECF}" sibTransId="{7D2BE121-882A-43EF-8328-741914F0D931}"/>
    <dgm:cxn modelId="{8BD33409-53E3-4834-BB41-F619311A5469}" type="presOf" srcId="{448ECE81-E791-4372-B62E-D777A28AF57D}" destId="{43EBF04C-6502-4376-B15C-BE93CCDEECF0}" srcOrd="0" destOrd="0" presId="urn:microsoft.com/office/officeart/2005/8/layout/target3"/>
    <dgm:cxn modelId="{7A132220-396C-452B-9E9C-C7465DE29449}" type="presOf" srcId="{CBA6278E-E851-4E72-907C-1980DCA31F39}" destId="{268BDD02-9E10-4198-A5B9-A9DB33F8F5F5}" srcOrd="0" destOrd="0" presId="urn:microsoft.com/office/officeart/2005/8/layout/target3"/>
    <dgm:cxn modelId="{F37D6433-3A17-47FA-96A9-E55879C4ACC9}" srcId="{CBA6278E-E851-4E72-907C-1980DCA31F39}" destId="{5DF883DD-D5E1-4188-A197-F8863E633D15}" srcOrd="1" destOrd="0" parTransId="{6D8B0008-A8B9-4C5C-81C6-6493068147E5}" sibTransId="{9816990F-99FA-431B-A10D-2F38EC0DF889}"/>
    <dgm:cxn modelId="{04EF58D2-1A7C-4AE1-B05F-613C40ACB7B3}" type="presOf" srcId="{5DF883DD-D5E1-4188-A197-F8863E633D15}" destId="{84F9A6D3-0F6E-42BB-AE15-EAEA7236B4DE}" srcOrd="0" destOrd="0" presId="urn:microsoft.com/office/officeart/2005/8/layout/target3"/>
    <dgm:cxn modelId="{4456B466-0863-491C-BF69-F7A72D78D7AD}" type="presOf" srcId="{5DF883DD-D5E1-4188-A197-F8863E633D15}" destId="{E7C689EF-026E-42F1-A98D-F786DA84B918}" srcOrd="1" destOrd="0" presId="urn:microsoft.com/office/officeart/2005/8/layout/target3"/>
    <dgm:cxn modelId="{46DF7135-FD9C-43F2-8E9D-9EE5DB3E220E}" type="presOf" srcId="{759B5A1D-1E99-4D7A-9FFF-57AF11F7AE8A}" destId="{05EEB8D4-308D-4CFB-BC00-8DC2EA9EB99A}" srcOrd="1" destOrd="0" presId="urn:microsoft.com/office/officeart/2005/8/layout/target3"/>
    <dgm:cxn modelId="{1C086BD4-A0D1-4C4D-B731-0A94BB14051A}" type="presOf" srcId="{448ECE81-E791-4372-B62E-D777A28AF57D}" destId="{1ACC0F45-2C13-4FAA-9D4D-FD84673C7598}" srcOrd="1" destOrd="0" presId="urn:microsoft.com/office/officeart/2005/8/layout/target3"/>
    <dgm:cxn modelId="{913FD614-3C2D-41DA-B0F7-7DB71AF7A860}" type="presOf" srcId="{D00D1420-08AC-4E6C-9686-9789A186761D}" destId="{929BD6C3-7F70-46FD-B9ED-213F43A20407}" srcOrd="1" destOrd="0" presId="urn:microsoft.com/office/officeart/2005/8/layout/target3"/>
    <dgm:cxn modelId="{C33B91B8-2A98-4A76-AE69-7D01CD2D143C}" type="presOf" srcId="{D00D1420-08AC-4E6C-9686-9789A186761D}" destId="{A57FB6FB-E5EE-4932-941E-C30CB897DF9E}" srcOrd="0" destOrd="0" presId="urn:microsoft.com/office/officeart/2005/8/layout/target3"/>
    <dgm:cxn modelId="{8D744A4D-FC1C-41CD-9C15-D14840E7040A}" type="presOf" srcId="{759B5A1D-1E99-4D7A-9FFF-57AF11F7AE8A}" destId="{91303C2B-D300-427F-A750-DADF8A54FEEB}" srcOrd="0" destOrd="0" presId="urn:microsoft.com/office/officeart/2005/8/layout/target3"/>
    <dgm:cxn modelId="{72970AFF-9FF3-472F-89E8-072649E5A9E4}" srcId="{CBA6278E-E851-4E72-907C-1980DCA31F39}" destId="{759B5A1D-1E99-4D7A-9FFF-57AF11F7AE8A}" srcOrd="0" destOrd="0" parTransId="{91B059BE-2079-4B69-8936-14DE9CF5C12D}" sibTransId="{85F721A1-CAC0-4E45-A4AF-50EC3B46AD92}"/>
    <dgm:cxn modelId="{54C7169B-C8C3-40E9-8107-65F7990C00D6}" type="presParOf" srcId="{268BDD02-9E10-4198-A5B9-A9DB33F8F5F5}" destId="{A3456C17-586F-475F-9F22-D8A8B9854F8F}" srcOrd="0" destOrd="0" presId="urn:microsoft.com/office/officeart/2005/8/layout/target3"/>
    <dgm:cxn modelId="{013F0422-04B0-4795-B96D-887227EF3CF8}" type="presParOf" srcId="{268BDD02-9E10-4198-A5B9-A9DB33F8F5F5}" destId="{526221BB-6137-472E-B32E-B1A507B1A786}" srcOrd="1" destOrd="0" presId="urn:microsoft.com/office/officeart/2005/8/layout/target3"/>
    <dgm:cxn modelId="{7C8CAAD2-15F4-4CC3-A966-520051C03A0F}" type="presParOf" srcId="{268BDD02-9E10-4198-A5B9-A9DB33F8F5F5}" destId="{91303C2B-D300-427F-A750-DADF8A54FEEB}" srcOrd="2" destOrd="0" presId="urn:microsoft.com/office/officeart/2005/8/layout/target3"/>
    <dgm:cxn modelId="{BA410AE7-E8C4-4842-9BDF-4E101DDBE941}" type="presParOf" srcId="{268BDD02-9E10-4198-A5B9-A9DB33F8F5F5}" destId="{B09388D8-3E15-4A0F-8EB7-19B67AC5CB79}" srcOrd="3" destOrd="0" presId="urn:microsoft.com/office/officeart/2005/8/layout/target3"/>
    <dgm:cxn modelId="{EA802D31-412B-47C1-B2A4-8DFA0232EDD3}" type="presParOf" srcId="{268BDD02-9E10-4198-A5B9-A9DB33F8F5F5}" destId="{A1037BA1-40F6-4B2A-8304-E0BA56714116}" srcOrd="4" destOrd="0" presId="urn:microsoft.com/office/officeart/2005/8/layout/target3"/>
    <dgm:cxn modelId="{5BF3D8A3-DF1B-4EA7-88EB-E44380BC8219}" type="presParOf" srcId="{268BDD02-9E10-4198-A5B9-A9DB33F8F5F5}" destId="{84F9A6D3-0F6E-42BB-AE15-EAEA7236B4DE}" srcOrd="5" destOrd="0" presId="urn:microsoft.com/office/officeart/2005/8/layout/target3"/>
    <dgm:cxn modelId="{EC1DC8F1-696D-4CCE-AA46-2DC0A180576E}" type="presParOf" srcId="{268BDD02-9E10-4198-A5B9-A9DB33F8F5F5}" destId="{E296D271-46E0-4F78-8D59-DC4473CD1750}" srcOrd="6" destOrd="0" presId="urn:microsoft.com/office/officeart/2005/8/layout/target3"/>
    <dgm:cxn modelId="{23257384-C643-4FA3-BE79-9A9C996B899E}" type="presParOf" srcId="{268BDD02-9E10-4198-A5B9-A9DB33F8F5F5}" destId="{09B56BF7-2DC7-4A03-A6CC-1388EA7DADEA}" srcOrd="7" destOrd="0" presId="urn:microsoft.com/office/officeart/2005/8/layout/target3"/>
    <dgm:cxn modelId="{70F990CA-6234-4E65-8745-5CCA1511B028}" type="presParOf" srcId="{268BDD02-9E10-4198-A5B9-A9DB33F8F5F5}" destId="{43EBF04C-6502-4376-B15C-BE93CCDEECF0}" srcOrd="8" destOrd="0" presId="urn:microsoft.com/office/officeart/2005/8/layout/target3"/>
    <dgm:cxn modelId="{F4083009-929E-4FCB-9C27-FCA9F97C93AC}" type="presParOf" srcId="{268BDD02-9E10-4198-A5B9-A9DB33F8F5F5}" destId="{9EBDE48C-ABF1-484A-A5A8-D3AEB2DC5E47}" srcOrd="9" destOrd="0" presId="urn:microsoft.com/office/officeart/2005/8/layout/target3"/>
    <dgm:cxn modelId="{AFD54D14-4911-4CFD-8DC8-09B65D787FA3}" type="presParOf" srcId="{268BDD02-9E10-4198-A5B9-A9DB33F8F5F5}" destId="{4ECB4177-23DA-48BA-AAE9-E83157BB24BA}" srcOrd="10" destOrd="0" presId="urn:microsoft.com/office/officeart/2005/8/layout/target3"/>
    <dgm:cxn modelId="{53791AFD-E75C-4484-9B88-80622997ECA0}" type="presParOf" srcId="{268BDD02-9E10-4198-A5B9-A9DB33F8F5F5}" destId="{A57FB6FB-E5EE-4932-941E-C30CB897DF9E}" srcOrd="11" destOrd="0" presId="urn:microsoft.com/office/officeart/2005/8/layout/target3"/>
    <dgm:cxn modelId="{6DB804BC-C643-4EEC-B313-9BEF9A61F3CE}" type="presParOf" srcId="{268BDD02-9E10-4198-A5B9-A9DB33F8F5F5}" destId="{05EEB8D4-308D-4CFB-BC00-8DC2EA9EB99A}" srcOrd="12" destOrd="0" presId="urn:microsoft.com/office/officeart/2005/8/layout/target3"/>
    <dgm:cxn modelId="{BFC10D85-FB6A-47E0-9A38-092D2402C305}" type="presParOf" srcId="{268BDD02-9E10-4198-A5B9-A9DB33F8F5F5}" destId="{E7C689EF-026E-42F1-A98D-F786DA84B918}" srcOrd="13" destOrd="0" presId="urn:microsoft.com/office/officeart/2005/8/layout/target3"/>
    <dgm:cxn modelId="{C087E59B-D1EF-4A0E-AA0C-0DF620127EA6}" type="presParOf" srcId="{268BDD02-9E10-4198-A5B9-A9DB33F8F5F5}" destId="{1ACC0F45-2C13-4FAA-9D4D-FD84673C7598}" srcOrd="14" destOrd="0" presId="urn:microsoft.com/office/officeart/2005/8/layout/target3"/>
    <dgm:cxn modelId="{A5332662-10F4-4096-AD49-1C8B0168FEA3}" type="presParOf" srcId="{268BDD02-9E10-4198-A5B9-A9DB33F8F5F5}" destId="{929BD6C3-7F70-46FD-B9ED-213F43A20407}" srcOrd="15" destOrd="0" presId="urn:microsoft.com/office/officeart/2005/8/layout/targe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DB166BA-6A0F-415B-9730-97B6A2AE228B}" type="doc">
      <dgm:prSet loTypeId="urn:microsoft.com/office/officeart/2005/8/layout/vList3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698AA6AC-ADDE-438E-8427-1AAF6C8F0AD8}">
      <dgm:prSet phldrT="[Text]"/>
      <dgm:spPr/>
      <dgm:t>
        <a:bodyPr/>
        <a:lstStyle/>
        <a:p>
          <a:r>
            <a:rPr lang="en-US" dirty="0" smtClean="0"/>
            <a:t>Colors</a:t>
          </a:r>
          <a:endParaRPr lang="en-US" dirty="0"/>
        </a:p>
      </dgm:t>
    </dgm:pt>
    <dgm:pt modelId="{2E8B2C69-985F-45F9-8088-D0B5A76F7040}" type="parTrans" cxnId="{1776E9A5-A1D5-419E-A217-F64BD7704036}">
      <dgm:prSet/>
      <dgm:spPr/>
      <dgm:t>
        <a:bodyPr/>
        <a:lstStyle/>
        <a:p>
          <a:endParaRPr lang="en-US"/>
        </a:p>
      </dgm:t>
    </dgm:pt>
    <dgm:pt modelId="{AFF8F49D-6B13-4F49-A4C4-D799A6BDBD36}" type="sibTrans" cxnId="{1776E9A5-A1D5-419E-A217-F64BD7704036}">
      <dgm:prSet/>
      <dgm:spPr/>
      <dgm:t>
        <a:bodyPr/>
        <a:lstStyle/>
        <a:p>
          <a:endParaRPr lang="en-US"/>
        </a:p>
      </dgm:t>
    </dgm:pt>
    <dgm:pt modelId="{706A3A03-0602-4412-8399-2AB1F9A11AC3}">
      <dgm:prSet/>
      <dgm:spPr/>
      <dgm:t>
        <a:bodyPr/>
        <a:lstStyle/>
        <a:p>
          <a:r>
            <a:rPr lang="en-US" dirty="0" smtClean="0"/>
            <a:t>Black and White</a:t>
          </a:r>
          <a:endParaRPr lang="en-US" dirty="0" smtClean="0"/>
        </a:p>
      </dgm:t>
    </dgm:pt>
    <dgm:pt modelId="{71431656-0776-436D-9252-781CED657642}" type="parTrans" cxnId="{AC681E52-EF18-4875-B6CC-E6E1EAE9CCAF}">
      <dgm:prSet/>
      <dgm:spPr/>
      <dgm:t>
        <a:bodyPr/>
        <a:lstStyle/>
        <a:p>
          <a:endParaRPr lang="en-US"/>
        </a:p>
      </dgm:t>
    </dgm:pt>
    <dgm:pt modelId="{C5E90854-10EB-4502-B134-E1D4B6E0F0C9}" type="sibTrans" cxnId="{AC681E52-EF18-4875-B6CC-E6E1EAE9CCAF}">
      <dgm:prSet/>
      <dgm:spPr/>
      <dgm:t>
        <a:bodyPr/>
        <a:lstStyle/>
        <a:p>
          <a:endParaRPr lang="en-US"/>
        </a:p>
      </dgm:t>
    </dgm:pt>
    <dgm:pt modelId="{9FA238BC-71F1-4F5A-9926-17B8E5D3E6E7}">
      <dgm:prSet/>
      <dgm:spPr/>
      <dgm:t>
        <a:bodyPr/>
        <a:lstStyle/>
        <a:p>
          <a:r>
            <a:rPr lang="en-US" dirty="0" smtClean="0"/>
            <a:t>Behavior of light through filters</a:t>
          </a:r>
          <a:endParaRPr lang="en-US" dirty="0" smtClean="0"/>
        </a:p>
      </dgm:t>
    </dgm:pt>
    <dgm:pt modelId="{8E46EABE-1B52-43CA-9B6B-278CFBA0606A}" type="parTrans" cxnId="{86324348-14F9-4EF0-90F1-18BEA845A847}">
      <dgm:prSet/>
      <dgm:spPr/>
      <dgm:t>
        <a:bodyPr/>
        <a:lstStyle/>
        <a:p>
          <a:endParaRPr lang="en-US"/>
        </a:p>
      </dgm:t>
    </dgm:pt>
    <dgm:pt modelId="{262B1AE7-FDEF-4202-999A-6F9E4AA0CC8B}" type="sibTrans" cxnId="{86324348-14F9-4EF0-90F1-18BEA845A847}">
      <dgm:prSet/>
      <dgm:spPr/>
      <dgm:t>
        <a:bodyPr/>
        <a:lstStyle/>
        <a:p>
          <a:endParaRPr lang="en-US"/>
        </a:p>
      </dgm:t>
    </dgm:pt>
    <dgm:pt modelId="{7473CFDE-7285-4E9B-B02D-0B7E8184193B}">
      <dgm:prSet/>
      <dgm:spPr/>
      <dgm:t>
        <a:bodyPr/>
        <a:lstStyle/>
        <a:p>
          <a:r>
            <a:rPr lang="en-US" smtClean="0"/>
            <a:t>Optics</a:t>
          </a:r>
          <a:endParaRPr lang="en-US" dirty="0" smtClean="0"/>
        </a:p>
      </dgm:t>
    </dgm:pt>
    <dgm:pt modelId="{E5B94898-5F96-4419-AB7E-5CBEF064C139}" type="parTrans" cxnId="{37475F7E-2032-4978-AA5A-4A9C297AE28E}">
      <dgm:prSet/>
      <dgm:spPr/>
      <dgm:t>
        <a:bodyPr/>
        <a:lstStyle/>
        <a:p>
          <a:endParaRPr lang="en-US"/>
        </a:p>
      </dgm:t>
    </dgm:pt>
    <dgm:pt modelId="{66F2903C-E2F6-4F22-B6B6-F784A4D9BE7D}" type="sibTrans" cxnId="{37475F7E-2032-4978-AA5A-4A9C297AE28E}">
      <dgm:prSet/>
      <dgm:spPr/>
      <dgm:t>
        <a:bodyPr/>
        <a:lstStyle/>
        <a:p>
          <a:endParaRPr lang="en-US"/>
        </a:p>
      </dgm:t>
    </dgm:pt>
    <dgm:pt modelId="{C3984DA3-86C7-41C5-93AE-C050510B5DA3}">
      <dgm:prSet/>
      <dgm:spPr/>
      <dgm:t>
        <a:bodyPr/>
        <a:lstStyle/>
        <a:p>
          <a:r>
            <a:rPr lang="en-US" dirty="0" smtClean="0"/>
            <a:t>“Real” and “virtual” images</a:t>
          </a:r>
          <a:endParaRPr lang="en-US" dirty="0" smtClean="0"/>
        </a:p>
      </dgm:t>
    </dgm:pt>
    <dgm:pt modelId="{8AD83105-21C5-432A-9E3E-28B84C696B3D}" type="parTrans" cxnId="{78A52406-46B7-498B-9F60-A3BB3EE45F30}">
      <dgm:prSet/>
      <dgm:spPr/>
      <dgm:t>
        <a:bodyPr/>
        <a:lstStyle/>
        <a:p>
          <a:endParaRPr lang="en-US"/>
        </a:p>
      </dgm:t>
    </dgm:pt>
    <dgm:pt modelId="{541D8BE9-1D1C-4B82-ADFA-9E6DA03A83CD}" type="sibTrans" cxnId="{78A52406-46B7-498B-9F60-A3BB3EE45F30}">
      <dgm:prSet/>
      <dgm:spPr/>
      <dgm:t>
        <a:bodyPr/>
        <a:lstStyle/>
        <a:p>
          <a:endParaRPr lang="en-US"/>
        </a:p>
      </dgm:t>
    </dgm:pt>
    <dgm:pt modelId="{9CB7D5C1-A686-4E2D-9DF9-272F0817C2BE}">
      <dgm:prSet/>
      <dgm:spPr/>
      <dgm:t>
        <a:bodyPr/>
        <a:lstStyle/>
        <a:p>
          <a:r>
            <a:rPr lang="en-US" dirty="0" smtClean="0"/>
            <a:t>Wavelengths of light</a:t>
          </a:r>
          <a:endParaRPr lang="en-US" dirty="0" smtClean="0"/>
        </a:p>
      </dgm:t>
    </dgm:pt>
    <dgm:pt modelId="{F8080814-91A4-4728-8235-E324DBD7B15B}" type="parTrans" cxnId="{E330D7CF-D01A-4A7A-A914-75CD4FD527F7}">
      <dgm:prSet/>
      <dgm:spPr/>
      <dgm:t>
        <a:bodyPr/>
        <a:lstStyle/>
        <a:p>
          <a:endParaRPr lang="en-US"/>
        </a:p>
      </dgm:t>
    </dgm:pt>
    <dgm:pt modelId="{DE2EE1B0-A5B2-4F44-BBBB-C25D5E9EAF9D}" type="sibTrans" cxnId="{E330D7CF-D01A-4A7A-A914-75CD4FD527F7}">
      <dgm:prSet/>
      <dgm:spPr/>
      <dgm:t>
        <a:bodyPr/>
        <a:lstStyle/>
        <a:p>
          <a:endParaRPr lang="en-US"/>
        </a:p>
      </dgm:t>
    </dgm:pt>
    <dgm:pt modelId="{87EF2ED6-9B33-469E-B127-3F545ADD745D}" type="pres">
      <dgm:prSet presAssocID="{3DB166BA-6A0F-415B-9730-97B6A2AE228B}" presName="linearFlow" presStyleCnt="0">
        <dgm:presLayoutVars>
          <dgm:dir/>
          <dgm:resizeHandles val="exact"/>
        </dgm:presLayoutVars>
      </dgm:prSet>
      <dgm:spPr/>
    </dgm:pt>
    <dgm:pt modelId="{521652C0-C221-4596-BA33-80F9DF19380D}" type="pres">
      <dgm:prSet presAssocID="{698AA6AC-ADDE-438E-8427-1AAF6C8F0AD8}" presName="composite" presStyleCnt="0"/>
      <dgm:spPr/>
    </dgm:pt>
    <dgm:pt modelId="{E16F57A3-B1DB-4E3C-940E-FE57329D85F0}" type="pres">
      <dgm:prSet presAssocID="{698AA6AC-ADDE-438E-8427-1AAF6C8F0AD8}" presName="imgShp" presStyleLbl="fgImgPlace1" presStyleIdx="0" presStyleCnt="2"/>
      <dgm:spPr/>
    </dgm:pt>
    <dgm:pt modelId="{B42EA3F1-72AA-4A4E-B8B7-D48F95F15D20}" type="pres">
      <dgm:prSet presAssocID="{698AA6AC-ADDE-438E-8427-1AAF6C8F0AD8}" presName="txShp" presStyleLbl="node1" presStyleIdx="0" presStyleCnt="2">
        <dgm:presLayoutVars>
          <dgm:bulletEnabled val="1"/>
        </dgm:presLayoutVars>
      </dgm:prSet>
      <dgm:spPr/>
    </dgm:pt>
    <dgm:pt modelId="{B56AE9DC-E74E-4387-9549-58200B3E749D}" type="pres">
      <dgm:prSet presAssocID="{AFF8F49D-6B13-4F49-A4C4-D799A6BDBD36}" presName="spacing" presStyleCnt="0"/>
      <dgm:spPr/>
    </dgm:pt>
    <dgm:pt modelId="{90B68E37-16AF-45B8-AD64-0ACF5B20CBD3}" type="pres">
      <dgm:prSet presAssocID="{7473CFDE-7285-4E9B-B02D-0B7E8184193B}" presName="composite" presStyleCnt="0"/>
      <dgm:spPr/>
    </dgm:pt>
    <dgm:pt modelId="{5C44C921-6CA3-4ECF-86B1-4D83A851D482}" type="pres">
      <dgm:prSet presAssocID="{7473CFDE-7285-4E9B-B02D-0B7E8184193B}" presName="imgShp" presStyleLbl="fgImgPlace1" presStyleIdx="1" presStyleCnt="2"/>
      <dgm:spPr/>
    </dgm:pt>
    <dgm:pt modelId="{79F55EF8-2A5C-48F2-9E11-C5C5A2F070A8}" type="pres">
      <dgm:prSet presAssocID="{7473CFDE-7285-4E9B-B02D-0B7E8184193B}" presName="txShp" presStyleLbl="node1" presStyleIdx="1" presStyleCnt="2">
        <dgm:presLayoutVars>
          <dgm:bulletEnabled val="1"/>
        </dgm:presLayoutVars>
      </dgm:prSet>
      <dgm:spPr/>
    </dgm:pt>
  </dgm:ptLst>
  <dgm:cxnLst>
    <dgm:cxn modelId="{86324348-14F9-4EF0-90F1-18BEA845A847}" srcId="{698AA6AC-ADDE-438E-8427-1AAF6C8F0AD8}" destId="{9FA238BC-71F1-4F5A-9926-17B8E5D3E6E7}" srcOrd="1" destOrd="0" parTransId="{8E46EABE-1B52-43CA-9B6B-278CFBA0606A}" sibTransId="{262B1AE7-FDEF-4202-999A-6F9E4AA0CC8B}"/>
    <dgm:cxn modelId="{78A52406-46B7-498B-9F60-A3BB3EE45F30}" srcId="{7473CFDE-7285-4E9B-B02D-0B7E8184193B}" destId="{C3984DA3-86C7-41C5-93AE-C050510B5DA3}" srcOrd="0" destOrd="0" parTransId="{8AD83105-21C5-432A-9E3E-28B84C696B3D}" sibTransId="{541D8BE9-1D1C-4B82-ADFA-9E6DA03A83CD}"/>
    <dgm:cxn modelId="{AEF3048F-6818-47C5-A3DE-0636CBF44CDA}" type="presOf" srcId="{9FA238BC-71F1-4F5A-9926-17B8E5D3E6E7}" destId="{B42EA3F1-72AA-4A4E-B8B7-D48F95F15D20}" srcOrd="0" destOrd="2" presId="urn:microsoft.com/office/officeart/2005/8/layout/vList3"/>
    <dgm:cxn modelId="{6EA14454-5FD6-42DA-8980-D691F4F4BDD2}" type="presOf" srcId="{9CB7D5C1-A686-4E2D-9DF9-272F0817C2BE}" destId="{79F55EF8-2A5C-48F2-9E11-C5C5A2F070A8}" srcOrd="0" destOrd="2" presId="urn:microsoft.com/office/officeart/2005/8/layout/vList3"/>
    <dgm:cxn modelId="{E330D7CF-D01A-4A7A-A914-75CD4FD527F7}" srcId="{7473CFDE-7285-4E9B-B02D-0B7E8184193B}" destId="{9CB7D5C1-A686-4E2D-9DF9-272F0817C2BE}" srcOrd="1" destOrd="0" parTransId="{F8080814-91A4-4728-8235-E324DBD7B15B}" sibTransId="{DE2EE1B0-A5B2-4F44-BBBB-C25D5E9EAF9D}"/>
    <dgm:cxn modelId="{37475F7E-2032-4978-AA5A-4A9C297AE28E}" srcId="{3DB166BA-6A0F-415B-9730-97B6A2AE228B}" destId="{7473CFDE-7285-4E9B-B02D-0B7E8184193B}" srcOrd="1" destOrd="0" parTransId="{E5B94898-5F96-4419-AB7E-5CBEF064C139}" sibTransId="{66F2903C-E2F6-4F22-B6B6-F784A4D9BE7D}"/>
    <dgm:cxn modelId="{53CBA0E4-DA52-4A5B-AD51-4100F9D662FE}" type="presOf" srcId="{698AA6AC-ADDE-438E-8427-1AAF6C8F0AD8}" destId="{B42EA3F1-72AA-4A4E-B8B7-D48F95F15D20}" srcOrd="0" destOrd="0" presId="urn:microsoft.com/office/officeart/2005/8/layout/vList3"/>
    <dgm:cxn modelId="{E2EBD461-5B14-4FB4-8B80-7CADFA5CAC9C}" type="presOf" srcId="{C3984DA3-86C7-41C5-93AE-C050510B5DA3}" destId="{79F55EF8-2A5C-48F2-9E11-C5C5A2F070A8}" srcOrd="0" destOrd="1" presId="urn:microsoft.com/office/officeart/2005/8/layout/vList3"/>
    <dgm:cxn modelId="{9F7DE3F6-5E38-4026-890D-A8BCECE129DE}" type="presOf" srcId="{3DB166BA-6A0F-415B-9730-97B6A2AE228B}" destId="{87EF2ED6-9B33-469E-B127-3F545ADD745D}" srcOrd="0" destOrd="0" presId="urn:microsoft.com/office/officeart/2005/8/layout/vList3"/>
    <dgm:cxn modelId="{AD0E372C-97AC-4260-BE01-4E94A817DB62}" type="presOf" srcId="{706A3A03-0602-4412-8399-2AB1F9A11AC3}" destId="{B42EA3F1-72AA-4A4E-B8B7-D48F95F15D20}" srcOrd="0" destOrd="1" presId="urn:microsoft.com/office/officeart/2005/8/layout/vList3"/>
    <dgm:cxn modelId="{AC681E52-EF18-4875-B6CC-E6E1EAE9CCAF}" srcId="{698AA6AC-ADDE-438E-8427-1AAF6C8F0AD8}" destId="{706A3A03-0602-4412-8399-2AB1F9A11AC3}" srcOrd="0" destOrd="0" parTransId="{71431656-0776-436D-9252-781CED657642}" sibTransId="{C5E90854-10EB-4502-B134-E1D4B6E0F0C9}"/>
    <dgm:cxn modelId="{84B589B2-A0E6-4753-867B-8D7FE1865D27}" type="presOf" srcId="{7473CFDE-7285-4E9B-B02D-0B7E8184193B}" destId="{79F55EF8-2A5C-48F2-9E11-C5C5A2F070A8}" srcOrd="0" destOrd="0" presId="urn:microsoft.com/office/officeart/2005/8/layout/vList3"/>
    <dgm:cxn modelId="{1776E9A5-A1D5-419E-A217-F64BD7704036}" srcId="{3DB166BA-6A0F-415B-9730-97B6A2AE228B}" destId="{698AA6AC-ADDE-438E-8427-1AAF6C8F0AD8}" srcOrd="0" destOrd="0" parTransId="{2E8B2C69-985F-45F9-8088-D0B5A76F7040}" sibTransId="{AFF8F49D-6B13-4F49-A4C4-D799A6BDBD36}"/>
    <dgm:cxn modelId="{F4711D29-B248-42DE-9E6B-C4AA705894FE}" type="presParOf" srcId="{87EF2ED6-9B33-469E-B127-3F545ADD745D}" destId="{521652C0-C221-4596-BA33-80F9DF19380D}" srcOrd="0" destOrd="0" presId="urn:microsoft.com/office/officeart/2005/8/layout/vList3"/>
    <dgm:cxn modelId="{12B2CC1F-791D-45D8-9EAF-DC9FD411F9E5}" type="presParOf" srcId="{521652C0-C221-4596-BA33-80F9DF19380D}" destId="{E16F57A3-B1DB-4E3C-940E-FE57329D85F0}" srcOrd="0" destOrd="0" presId="urn:microsoft.com/office/officeart/2005/8/layout/vList3"/>
    <dgm:cxn modelId="{38580FD5-9254-4BEC-B535-46F89C5F51F3}" type="presParOf" srcId="{521652C0-C221-4596-BA33-80F9DF19380D}" destId="{B42EA3F1-72AA-4A4E-B8B7-D48F95F15D20}" srcOrd="1" destOrd="0" presId="urn:microsoft.com/office/officeart/2005/8/layout/vList3"/>
    <dgm:cxn modelId="{3BB36E97-EDB5-4248-8CDC-24475D041A41}" type="presParOf" srcId="{87EF2ED6-9B33-469E-B127-3F545ADD745D}" destId="{B56AE9DC-E74E-4387-9549-58200B3E749D}" srcOrd="1" destOrd="0" presId="urn:microsoft.com/office/officeart/2005/8/layout/vList3"/>
    <dgm:cxn modelId="{88E6984D-C21A-47EA-856D-AE39BFEE51FD}" type="presParOf" srcId="{87EF2ED6-9B33-469E-B127-3F545ADD745D}" destId="{90B68E37-16AF-45B8-AD64-0ACF5B20CBD3}" srcOrd="2" destOrd="0" presId="urn:microsoft.com/office/officeart/2005/8/layout/vList3"/>
    <dgm:cxn modelId="{5A54AB74-4780-443A-ADC5-1770C72346D7}" type="presParOf" srcId="{90B68E37-16AF-45B8-AD64-0ACF5B20CBD3}" destId="{5C44C921-6CA3-4ECF-86B1-4D83A851D482}" srcOrd="0" destOrd="0" presId="urn:microsoft.com/office/officeart/2005/8/layout/vList3"/>
    <dgm:cxn modelId="{16160AB4-F6F0-4A34-9867-D4F9CF75302F}" type="presParOf" srcId="{90B68E37-16AF-45B8-AD64-0ACF5B20CBD3}" destId="{79F55EF8-2A5C-48F2-9E11-C5C5A2F070A8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21D63DF-3FE6-41DF-AB7C-B15FB7D41CBD}">
      <dsp:nvSpPr>
        <dsp:cNvPr id="0" name=""/>
        <dsp:cNvSpPr/>
      </dsp:nvSpPr>
      <dsp:spPr>
        <a:xfrm>
          <a:off x="0" y="205602"/>
          <a:ext cx="7543800" cy="175968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Robertson, W. C. (2003). </a:t>
          </a:r>
          <a:r>
            <a:rPr lang="en-US" sz="3200" i="1" kern="1200" dirty="0" smtClean="0"/>
            <a:t>Light</a:t>
          </a:r>
          <a:r>
            <a:rPr lang="en-US" sz="3200" kern="1200" dirty="0" smtClean="0"/>
            <a:t> (Stop Faking It: Finally Understanding Science So You Can Teach It). Arlington, VA: NSTA Press. </a:t>
          </a:r>
          <a:endParaRPr lang="en-US" sz="3200" kern="1200" dirty="0"/>
        </a:p>
      </dsp:txBody>
      <dsp:txXfrm>
        <a:off x="85900" y="291502"/>
        <a:ext cx="7372000" cy="1587880"/>
      </dsp:txXfrm>
    </dsp:sp>
    <dsp:sp modelId="{78282151-D851-425D-9B90-89F031667977}">
      <dsp:nvSpPr>
        <dsp:cNvPr id="0" name=""/>
        <dsp:cNvSpPr/>
      </dsp:nvSpPr>
      <dsp:spPr>
        <a:xfrm>
          <a:off x="0" y="2057442"/>
          <a:ext cx="7543800" cy="1759680"/>
        </a:xfrm>
        <a:prstGeom prst="roundRect">
          <a:avLst/>
        </a:prstGeom>
        <a:solidFill>
          <a:schemeClr val="accent4">
            <a:hueOff val="943321"/>
            <a:satOff val="7007"/>
            <a:lumOff val="15686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smtClean="0"/>
            <a:t>MIT-Harvard Center for Ultracold Atoms.  TOPS: Teaching Opportunities in Physical Science.</a:t>
          </a:r>
          <a:endParaRPr lang="en-US" sz="3200" kern="1200" dirty="0"/>
        </a:p>
      </dsp:txBody>
      <dsp:txXfrm>
        <a:off x="85900" y="2143342"/>
        <a:ext cx="7372000" cy="158788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983DA7-25BF-4A84-BDA5-5BE7B0EA4365}">
      <dsp:nvSpPr>
        <dsp:cNvPr id="0" name=""/>
        <dsp:cNvSpPr/>
      </dsp:nvSpPr>
      <dsp:spPr>
        <a:xfrm>
          <a:off x="970792" y="939"/>
          <a:ext cx="1005211" cy="1005211"/>
        </a:xfrm>
        <a:prstGeom prst="ellipse">
          <a:avLst/>
        </a:prstGeom>
        <a:solidFill>
          <a:schemeClr val="accent2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46C7814B-19B2-4929-ADBE-684F4C29A931}">
      <dsp:nvSpPr>
        <dsp:cNvPr id="0" name=""/>
        <dsp:cNvSpPr/>
      </dsp:nvSpPr>
      <dsp:spPr>
        <a:xfrm>
          <a:off x="1473398" y="939"/>
          <a:ext cx="5363170" cy="10052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41910" rIns="0" bIns="41910" numCol="1" spcCol="1270" anchor="ctr" anchorCtr="0">
          <a:noAutofit/>
        </a:bodyPr>
        <a:lstStyle/>
        <a:p>
          <a:pPr lvl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 smtClean="0"/>
            <a:t>Ties light &amp; optics together concepts</a:t>
          </a:r>
          <a:endParaRPr lang="en-US" sz="3300" kern="1200" dirty="0"/>
        </a:p>
      </dsp:txBody>
      <dsp:txXfrm>
        <a:off x="1473398" y="939"/>
        <a:ext cx="5363170" cy="1005211"/>
      </dsp:txXfrm>
    </dsp:sp>
    <dsp:sp modelId="{DF84F98C-3CA6-45BD-AB54-5A885468EDAF}">
      <dsp:nvSpPr>
        <dsp:cNvPr id="0" name=""/>
        <dsp:cNvSpPr/>
      </dsp:nvSpPr>
      <dsp:spPr>
        <a:xfrm>
          <a:off x="970792" y="1006151"/>
          <a:ext cx="1005211" cy="1005211"/>
        </a:xfrm>
        <a:prstGeom prst="ellipse">
          <a:avLst/>
        </a:prstGeom>
        <a:solidFill>
          <a:schemeClr val="accent3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045E6046-4FCB-4E7D-AC41-C4E8C982C02F}">
      <dsp:nvSpPr>
        <dsp:cNvPr id="0" name=""/>
        <dsp:cNvSpPr/>
      </dsp:nvSpPr>
      <dsp:spPr>
        <a:xfrm>
          <a:off x="1473398" y="1006151"/>
          <a:ext cx="5363170" cy="10052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41910" rIns="0" bIns="41910" numCol="1" spcCol="1270" anchor="ctr" anchorCtr="0">
          <a:noAutofit/>
        </a:bodyPr>
        <a:lstStyle/>
        <a:p>
          <a:pPr lvl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 smtClean="0"/>
            <a:t>Real-World Application</a:t>
          </a:r>
          <a:endParaRPr lang="en-US" sz="3300" kern="1200" dirty="0"/>
        </a:p>
      </dsp:txBody>
      <dsp:txXfrm>
        <a:off x="1473398" y="1006151"/>
        <a:ext cx="5363170" cy="1005211"/>
      </dsp:txXfrm>
    </dsp:sp>
    <dsp:sp modelId="{63CEC9AE-3576-4108-A3E2-B5DD8734E4D9}">
      <dsp:nvSpPr>
        <dsp:cNvPr id="0" name=""/>
        <dsp:cNvSpPr/>
      </dsp:nvSpPr>
      <dsp:spPr>
        <a:xfrm>
          <a:off x="970792" y="2011362"/>
          <a:ext cx="1005211" cy="1005211"/>
        </a:xfrm>
        <a:prstGeom prst="ellipse">
          <a:avLst/>
        </a:prstGeom>
        <a:solidFill>
          <a:schemeClr val="accent4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2DBD06F7-F71C-438E-BB3F-CC195E7D253F}">
      <dsp:nvSpPr>
        <dsp:cNvPr id="0" name=""/>
        <dsp:cNvSpPr/>
      </dsp:nvSpPr>
      <dsp:spPr>
        <a:xfrm>
          <a:off x="1473398" y="2011362"/>
          <a:ext cx="5363170" cy="10052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41910" rIns="0" bIns="41910" numCol="1" spcCol="1270" anchor="ctr" anchorCtr="0">
          <a:noAutofit/>
        </a:bodyPr>
        <a:lstStyle/>
        <a:p>
          <a:pPr lvl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 smtClean="0"/>
            <a:t>Builds understanding from the ground up</a:t>
          </a:r>
          <a:endParaRPr lang="en-US" sz="3300" kern="1200" dirty="0"/>
        </a:p>
      </dsp:txBody>
      <dsp:txXfrm>
        <a:off x="1473398" y="2011362"/>
        <a:ext cx="5363170" cy="1005211"/>
      </dsp:txXfrm>
    </dsp:sp>
    <dsp:sp modelId="{16ED5CB8-6525-41EA-8760-E3DC74CB4D3F}">
      <dsp:nvSpPr>
        <dsp:cNvPr id="0" name=""/>
        <dsp:cNvSpPr/>
      </dsp:nvSpPr>
      <dsp:spPr>
        <a:xfrm>
          <a:off x="970792" y="3016573"/>
          <a:ext cx="1005211" cy="1005211"/>
        </a:xfrm>
        <a:prstGeom prst="ellipse">
          <a:avLst/>
        </a:prstGeom>
        <a:solidFill>
          <a:schemeClr val="accent5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71C4A9FF-DC3B-4F7F-8ECA-D031B9E8D05E}">
      <dsp:nvSpPr>
        <dsp:cNvPr id="0" name=""/>
        <dsp:cNvSpPr/>
      </dsp:nvSpPr>
      <dsp:spPr>
        <a:xfrm>
          <a:off x="1473398" y="3016573"/>
          <a:ext cx="5363170" cy="10052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41910" rIns="0" bIns="41910" numCol="1" spcCol="1270" anchor="ctr" anchorCtr="0">
          <a:noAutofit/>
        </a:bodyPr>
        <a:lstStyle/>
        <a:p>
          <a:pPr lvl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 smtClean="0"/>
            <a:t>Students enjoy it</a:t>
          </a:r>
          <a:endParaRPr lang="en-US" sz="3300" kern="1200" dirty="0"/>
        </a:p>
      </dsp:txBody>
      <dsp:txXfrm>
        <a:off x="1473398" y="3016573"/>
        <a:ext cx="5363170" cy="100521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AF18FEA-FA89-46E2-8445-1E536B660E51}">
      <dsp:nvSpPr>
        <dsp:cNvPr id="0" name=""/>
        <dsp:cNvSpPr/>
      </dsp:nvSpPr>
      <dsp:spPr>
        <a:xfrm>
          <a:off x="0" y="400542"/>
          <a:ext cx="7543800" cy="604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53E2994-FA5A-4B5C-8A3E-F252E4270192}">
      <dsp:nvSpPr>
        <dsp:cNvPr id="0" name=""/>
        <dsp:cNvSpPr/>
      </dsp:nvSpPr>
      <dsp:spPr>
        <a:xfrm>
          <a:off x="377190" y="46302"/>
          <a:ext cx="5280660" cy="70848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596" tIns="0" rIns="199596" bIns="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White Paper</a:t>
          </a:r>
          <a:endParaRPr lang="en-US" sz="2400" kern="1200" dirty="0"/>
        </a:p>
      </dsp:txBody>
      <dsp:txXfrm>
        <a:off x="411775" y="80887"/>
        <a:ext cx="5211490" cy="639310"/>
      </dsp:txXfrm>
    </dsp:sp>
    <dsp:sp modelId="{3779F882-619B-407D-83C4-5B5ECDAE07BB}">
      <dsp:nvSpPr>
        <dsp:cNvPr id="0" name=""/>
        <dsp:cNvSpPr/>
      </dsp:nvSpPr>
      <dsp:spPr>
        <a:xfrm>
          <a:off x="0" y="1489182"/>
          <a:ext cx="7543800" cy="604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A5E748E-EFA1-4F9E-B98F-5F64CD6F7FA0}">
      <dsp:nvSpPr>
        <dsp:cNvPr id="0" name=""/>
        <dsp:cNvSpPr/>
      </dsp:nvSpPr>
      <dsp:spPr>
        <a:xfrm>
          <a:off x="377190" y="1134942"/>
          <a:ext cx="5280660" cy="70848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596" tIns="0" rIns="199596" bIns="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3D Glasses</a:t>
          </a:r>
          <a:endParaRPr lang="en-US" sz="2400" kern="1200" dirty="0"/>
        </a:p>
      </dsp:txBody>
      <dsp:txXfrm>
        <a:off x="411775" y="1169527"/>
        <a:ext cx="5211490" cy="639310"/>
      </dsp:txXfrm>
    </dsp:sp>
    <dsp:sp modelId="{F936993C-99F6-415F-AA1B-9CF49DDEB5E6}">
      <dsp:nvSpPr>
        <dsp:cNvPr id="0" name=""/>
        <dsp:cNvSpPr/>
      </dsp:nvSpPr>
      <dsp:spPr>
        <a:xfrm>
          <a:off x="0" y="2577822"/>
          <a:ext cx="7543800" cy="1398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5483" tIns="499872" rIns="585483" bIns="170688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smtClean="0"/>
            <a:t>Sky Blue</a:t>
          </a:r>
          <a:endParaRPr lang="en-US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smtClean="0"/>
            <a:t>Red</a:t>
          </a:r>
          <a:endParaRPr lang="en-US" sz="2400" kern="1200" dirty="0"/>
        </a:p>
      </dsp:txBody>
      <dsp:txXfrm>
        <a:off x="0" y="2577822"/>
        <a:ext cx="7543800" cy="1398600"/>
      </dsp:txXfrm>
    </dsp:sp>
    <dsp:sp modelId="{DD8AF830-5C54-421A-AB64-A180F2822A80}">
      <dsp:nvSpPr>
        <dsp:cNvPr id="0" name=""/>
        <dsp:cNvSpPr/>
      </dsp:nvSpPr>
      <dsp:spPr>
        <a:xfrm>
          <a:off x="377190" y="2223582"/>
          <a:ext cx="5280660" cy="70848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596" tIns="0" rIns="199596" bIns="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Crayola Colored Pencils</a:t>
          </a:r>
          <a:endParaRPr lang="en-US" sz="2400" kern="1200" dirty="0"/>
        </a:p>
      </dsp:txBody>
      <dsp:txXfrm>
        <a:off x="411775" y="2258167"/>
        <a:ext cx="5211490" cy="63931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456C17-586F-475F-9F22-D8A8B9854F8F}">
      <dsp:nvSpPr>
        <dsp:cNvPr id="0" name=""/>
        <dsp:cNvSpPr/>
      </dsp:nvSpPr>
      <dsp:spPr>
        <a:xfrm>
          <a:off x="0" y="0"/>
          <a:ext cx="4022724" cy="4022724"/>
        </a:xfrm>
        <a:prstGeom prst="pie">
          <a:avLst>
            <a:gd name="adj1" fmla="val 5400000"/>
            <a:gd name="adj2" fmla="val 1620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303C2B-D300-427F-A750-DADF8A54FEEB}">
      <dsp:nvSpPr>
        <dsp:cNvPr id="0" name=""/>
        <dsp:cNvSpPr/>
      </dsp:nvSpPr>
      <dsp:spPr>
        <a:xfrm>
          <a:off x="2011362" y="0"/>
          <a:ext cx="5532437" cy="402272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Why do we see colored after-images after wearing the glasses for a while?</a:t>
          </a:r>
          <a:endParaRPr lang="en-US" sz="2400" kern="1200" dirty="0"/>
        </a:p>
      </dsp:txBody>
      <dsp:txXfrm>
        <a:off x="2011362" y="0"/>
        <a:ext cx="5532437" cy="854829"/>
      </dsp:txXfrm>
    </dsp:sp>
    <dsp:sp modelId="{A1037BA1-40F6-4B2A-8304-E0BA56714116}">
      <dsp:nvSpPr>
        <dsp:cNvPr id="0" name=""/>
        <dsp:cNvSpPr/>
      </dsp:nvSpPr>
      <dsp:spPr>
        <a:xfrm>
          <a:off x="527982" y="854829"/>
          <a:ext cx="2966759" cy="2966759"/>
        </a:xfrm>
        <a:prstGeom prst="pie">
          <a:avLst>
            <a:gd name="adj1" fmla="val 5400000"/>
            <a:gd name="adj2" fmla="val 16200000"/>
          </a:avLst>
        </a:prstGeom>
        <a:solidFill>
          <a:schemeClr val="accent5">
            <a:hueOff val="709040"/>
            <a:satOff val="-7964"/>
            <a:lumOff val="-1699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F9A6D3-0F6E-42BB-AE15-EAEA7236B4DE}">
      <dsp:nvSpPr>
        <dsp:cNvPr id="0" name=""/>
        <dsp:cNvSpPr/>
      </dsp:nvSpPr>
      <dsp:spPr>
        <a:xfrm>
          <a:off x="2011362" y="854829"/>
          <a:ext cx="5532437" cy="296675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hueOff val="709040"/>
              <a:satOff val="-7964"/>
              <a:lumOff val="-169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Why does the red filter work so much better than the blue filter?</a:t>
          </a:r>
          <a:endParaRPr lang="en-US" sz="2400" kern="1200" dirty="0" smtClean="0"/>
        </a:p>
      </dsp:txBody>
      <dsp:txXfrm>
        <a:off x="2011362" y="854829"/>
        <a:ext cx="5532437" cy="854829"/>
      </dsp:txXfrm>
    </dsp:sp>
    <dsp:sp modelId="{09B56BF7-2DC7-4A03-A6CC-1388EA7DADEA}">
      <dsp:nvSpPr>
        <dsp:cNvPr id="0" name=""/>
        <dsp:cNvSpPr/>
      </dsp:nvSpPr>
      <dsp:spPr>
        <a:xfrm>
          <a:off x="1055965" y="1709658"/>
          <a:ext cx="1910794" cy="1910794"/>
        </a:xfrm>
        <a:prstGeom prst="pie">
          <a:avLst>
            <a:gd name="adj1" fmla="val 5400000"/>
            <a:gd name="adj2" fmla="val 16200000"/>
          </a:avLst>
        </a:prstGeom>
        <a:solidFill>
          <a:schemeClr val="accent5">
            <a:hueOff val="1418080"/>
            <a:satOff val="-15927"/>
            <a:lumOff val="-3399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EBF04C-6502-4376-B15C-BE93CCDEECF0}">
      <dsp:nvSpPr>
        <dsp:cNvPr id="0" name=""/>
        <dsp:cNvSpPr/>
      </dsp:nvSpPr>
      <dsp:spPr>
        <a:xfrm>
          <a:off x="2011362" y="1709658"/>
          <a:ext cx="5532437" cy="191079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hueOff val="1418080"/>
              <a:satOff val="-15927"/>
              <a:lumOff val="-339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How do 3D glasses in the movie theaters work?</a:t>
          </a:r>
          <a:endParaRPr lang="en-US" sz="2400" kern="1200" dirty="0" smtClean="0"/>
        </a:p>
      </dsp:txBody>
      <dsp:txXfrm>
        <a:off x="2011362" y="1709658"/>
        <a:ext cx="5532437" cy="854829"/>
      </dsp:txXfrm>
    </dsp:sp>
    <dsp:sp modelId="{4ECB4177-23DA-48BA-AAE9-E83157BB24BA}">
      <dsp:nvSpPr>
        <dsp:cNvPr id="0" name=""/>
        <dsp:cNvSpPr/>
      </dsp:nvSpPr>
      <dsp:spPr>
        <a:xfrm>
          <a:off x="1583947" y="2564487"/>
          <a:ext cx="854829" cy="854829"/>
        </a:xfrm>
        <a:prstGeom prst="pie">
          <a:avLst>
            <a:gd name="adj1" fmla="val 5400000"/>
            <a:gd name="adj2" fmla="val 16200000"/>
          </a:avLst>
        </a:prstGeom>
        <a:solidFill>
          <a:schemeClr val="accent5">
            <a:hueOff val="2127120"/>
            <a:satOff val="-23891"/>
            <a:lumOff val="-5098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7FB6FB-E5EE-4932-941E-C30CB897DF9E}">
      <dsp:nvSpPr>
        <dsp:cNvPr id="0" name=""/>
        <dsp:cNvSpPr/>
      </dsp:nvSpPr>
      <dsp:spPr>
        <a:xfrm>
          <a:off x="2011362" y="2564487"/>
          <a:ext cx="5532437" cy="85482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hueOff val="2127120"/>
              <a:satOff val="-23891"/>
              <a:lumOff val="-509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What are the advantages of using polarized light?</a:t>
          </a:r>
          <a:endParaRPr lang="en-US" sz="2400" kern="1200" dirty="0" smtClean="0"/>
        </a:p>
      </dsp:txBody>
      <dsp:txXfrm>
        <a:off x="2011362" y="2564487"/>
        <a:ext cx="5532437" cy="85482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2EA3F1-72AA-4A4E-B8B7-D48F95F15D20}">
      <dsp:nvSpPr>
        <dsp:cNvPr id="0" name=""/>
        <dsp:cNvSpPr/>
      </dsp:nvSpPr>
      <dsp:spPr>
        <a:xfrm rot="10800000">
          <a:off x="1747303" y="2815"/>
          <a:ext cx="5016627" cy="1934866"/>
        </a:xfrm>
        <a:prstGeom prst="homePlat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223" tIns="118110" rIns="220472" bIns="118110" numCol="1" spcCol="1270" anchor="t" anchorCtr="0">
          <a:noAutofit/>
        </a:bodyPr>
        <a:lstStyle/>
        <a:p>
          <a:pPr lvl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 dirty="0" smtClean="0"/>
            <a:t>Colors</a:t>
          </a:r>
          <a:endParaRPr lang="en-US" sz="31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smtClean="0"/>
            <a:t>Black and White</a:t>
          </a:r>
          <a:endParaRPr lang="en-US" sz="2400" kern="1200" dirty="0" smtClean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smtClean="0"/>
            <a:t>Behavior of light through filters</a:t>
          </a:r>
          <a:endParaRPr lang="en-US" sz="2400" kern="1200" dirty="0" smtClean="0"/>
        </a:p>
      </dsp:txBody>
      <dsp:txXfrm rot="10800000">
        <a:off x="2231019" y="2815"/>
        <a:ext cx="4532911" cy="1934866"/>
      </dsp:txXfrm>
    </dsp:sp>
    <dsp:sp modelId="{E16F57A3-B1DB-4E3C-940E-FE57329D85F0}">
      <dsp:nvSpPr>
        <dsp:cNvPr id="0" name=""/>
        <dsp:cNvSpPr/>
      </dsp:nvSpPr>
      <dsp:spPr>
        <a:xfrm>
          <a:off x="779869" y="2815"/>
          <a:ext cx="1934866" cy="1934866"/>
        </a:xfrm>
        <a:prstGeom prst="ellipse">
          <a:avLst/>
        </a:prstGeom>
        <a:solidFill>
          <a:schemeClr val="accent2">
            <a:tint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9F55EF8-2A5C-48F2-9E11-C5C5A2F070A8}">
      <dsp:nvSpPr>
        <dsp:cNvPr id="0" name=""/>
        <dsp:cNvSpPr/>
      </dsp:nvSpPr>
      <dsp:spPr>
        <a:xfrm rot="10800000">
          <a:off x="1747303" y="2515254"/>
          <a:ext cx="5016627" cy="1934866"/>
        </a:xfrm>
        <a:prstGeom prst="homePlat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223" tIns="118110" rIns="220472" bIns="118110" numCol="1" spcCol="1270" anchor="t" anchorCtr="0">
          <a:noAutofit/>
        </a:bodyPr>
        <a:lstStyle/>
        <a:p>
          <a:pPr lvl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 smtClean="0"/>
            <a:t>Optics</a:t>
          </a:r>
          <a:endParaRPr lang="en-US" sz="3100" kern="1200" dirty="0" smtClean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smtClean="0"/>
            <a:t>“Real” and “virtual” images</a:t>
          </a:r>
          <a:endParaRPr lang="en-US" sz="2400" kern="1200" dirty="0" smtClean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smtClean="0"/>
            <a:t>Wavelengths of light</a:t>
          </a:r>
          <a:endParaRPr lang="en-US" sz="2400" kern="1200" dirty="0" smtClean="0"/>
        </a:p>
      </dsp:txBody>
      <dsp:txXfrm rot="10800000">
        <a:off x="2231019" y="2515254"/>
        <a:ext cx="4532911" cy="1934866"/>
      </dsp:txXfrm>
    </dsp:sp>
    <dsp:sp modelId="{5C44C921-6CA3-4ECF-86B1-4D83A851D482}">
      <dsp:nvSpPr>
        <dsp:cNvPr id="0" name=""/>
        <dsp:cNvSpPr/>
      </dsp:nvSpPr>
      <dsp:spPr>
        <a:xfrm>
          <a:off x="779869" y="2515254"/>
          <a:ext cx="1934866" cy="1934866"/>
        </a:xfrm>
        <a:prstGeom prst="ellipse">
          <a:avLst/>
        </a:prstGeom>
        <a:solidFill>
          <a:schemeClr val="accent3">
            <a:tint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ircleList">
  <dgm:title val=""/>
  <dgm:desc val=""/>
  <dgm:catLst>
    <dgm:cat type="list" pri="23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41" srcId="1" destId="11" srcOrd="0" destOrd="0"/>
        <dgm:cxn modelId="42" srcId="1" destId="12" srcOrd="1" destOrd="0"/>
        <dgm:cxn modelId="5" srcId="0" destId="2" srcOrd="0" destOrd="0"/>
        <dgm:cxn modelId="51" srcId="2" destId="21" srcOrd="0" destOrd="0"/>
        <dgm:cxn modelId="52" srcId="2" destId="22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</dgm:varLst>
    <dgm:alg type="lin">
      <dgm:param type="linDir" val="fromT"/>
      <dgm:param type="fallback" val="2D"/>
    </dgm:alg>
    <dgm:shape xmlns:r="http://schemas.openxmlformats.org/officeDocument/2006/relationships" r:blip="">
      <dgm:adjLst/>
    </dgm:shape>
    <dgm:presOf/>
    <dgm:constrLst>
      <dgm:constr type="w" for="ch" forName="withChildren" refType="w"/>
      <dgm:constr type="h" for="ch" forName="withChildren" refType="w" fact="0.909"/>
      <dgm:constr type="w" for="ch" forName="noChildren" refType="w"/>
      <dgm:constr type="h" for="ch" forName="noChildren" refType="w" fact="0.164"/>
      <dgm:constr type="w" for="ch" forName="overlap" val="1"/>
      <dgm:constr type="h" for="ch" forName="overlap" refType="w" refFor="ch" refForName="withChildren" fact="-0.089"/>
      <dgm:constr type="primFontSz" for="des" forName="txLvl1" op="equ" val="65"/>
      <dgm:constr type="primFontSz" for="des" forName="txLvlOnly1" refType="primFontSz" refFor="des" refForName="txLvl1" op="equ"/>
      <dgm:constr type="primFontSz" for="des" forName="txLvl2" refType="primFontSz" refFor="des" refForName="txLvl1" op="equ" fact="0.78"/>
      <dgm:constr type="primFontSz" for="des" forName="txLvl3" refType="primFontSz" refFor="des" refForName="txLvl1" op="equ" fact="0.78"/>
      <dgm:constr type="userF" for="des" forName="lin" refType="primFontSz" refFor="des" refForName="txLvl2" op="equ"/>
    </dgm:constrLst>
    <dgm:forEach name="Name1" axis="ch" ptType="node">
      <dgm:choose name="Name2">
        <dgm:if name="Name3" axis="ch" ptType="node" func="cnt" op="gte" val="1">
          <dgm:layoutNode name="withChildren">
            <dgm:alg type="composite"/>
            <dgm:choose name="Name4">
              <dgm:if name="Name5" func="var" arg="dir" op="equ" val="norm">
                <dgm:constrLst>
                  <dgm:constr type="l" for="ch" forName="bigCircle"/>
                  <dgm:constr type="w" for="ch" forName="bigCircle" refType="h" refFor="ch" refForName="bigCircle"/>
                  <dgm:constr type="t" for="ch" forName="bigCircle"/>
                  <dgm:constr type="h" for="ch" forName="bigCircle" refType="h"/>
                  <dgm:constr type="l" for="ch" forName="medCircle" refType="w" fact="0.043"/>
                  <dgm:constr type="w" for="ch" forName="medCircle" refType="h" refFor="ch" refForName="medCircle"/>
                  <dgm:constr type="t" for="ch" forName="medCircle" refType="h" fact="0.042"/>
                  <dgm:constr type="h" for="ch" forName="medCircle" refType="h" fact="0.18"/>
                  <dgm:constr type="l" for="ch" forName="txLvl1" refType="ctrX" refFor="ch" refForName="medCircle"/>
                  <dgm:constr type="r" for="ch" forName="txLvl1" refType="w"/>
                  <dgm:constr type="h" for="ch" forName="txLvl1" refType="h" refFor="ch" refForName="medCircle"/>
                  <dgm:constr type="t" for="ch" forName="txLvl1" refType="t" refFor="ch" refForName="medCircle"/>
                  <dgm:constr type="l" for="ch" forName="lin" refType="ctrX" refFor="ch" refForName="medCircle"/>
                  <dgm:constr type="r" for="ch" forName="lin" refType="w"/>
                  <dgm:constr type="t" for="ch" forName="lin" refType="h" fact="0.222"/>
                  <dgm:constr type="h" for="ch" forName="lin" refType="h" fact="0.68"/>
                </dgm:constrLst>
              </dgm:if>
              <dgm:else name="Name6">
                <dgm:constrLst>
                  <dgm:constr type="r" for="ch" forName="bigCircle" refType="w"/>
                  <dgm:constr type="w" for="ch" forName="bigCircle" refType="h" refFor="ch" refForName="bigCircle"/>
                  <dgm:constr type="t" for="ch" forName="bigCircle"/>
                  <dgm:constr type="h" for="ch" forName="bigCircle" refType="h"/>
                  <dgm:constr type="r" for="ch" forName="medCircle" refType="w" fact="0.957"/>
                  <dgm:constr type="w" for="ch" forName="medCircle" refType="h" refFor="ch" refForName="medCircle"/>
                  <dgm:constr type="t" for="ch" forName="medCircle" refType="h" fact="0.042"/>
                  <dgm:constr type="h" for="ch" forName="medCircle" refType="h" fact="0.18"/>
                  <dgm:constr type="l" for="ch" forName="txLvl1"/>
                  <dgm:constr type="r" for="ch" forName="txLvl1" refType="ctrX" refFor="ch" refForName="medCircle"/>
                  <dgm:constr type="h" for="ch" forName="txLvl1" refType="h" refFor="ch" refForName="medCircle"/>
                  <dgm:constr type="t" for="ch" forName="txLvl1" refType="t" refFor="ch" refForName="medCircle"/>
                  <dgm:constr type="l" for="ch" forName="lin"/>
                  <dgm:constr type="r" for="ch" forName="lin" refType="ctrX" refFor="ch" refForName="medCircle"/>
                  <dgm:constr type="t" for="ch" forName="lin" refType="h" fact="0.222"/>
                  <dgm:constr type="h" for="ch" forName="lin" refType="h" fact="0.68"/>
                </dgm:constrLst>
              </dgm:else>
            </dgm:choose>
            <dgm:layoutNode name="bigCircle" styleLbl="vennNode1">
              <dgm:alg type="sp"/>
              <dgm:shape xmlns:r="http://schemas.openxmlformats.org/officeDocument/2006/relationships" type="ellipse" r:blip="">
                <dgm:adjLst/>
              </dgm:shape>
              <dgm:presOf/>
              <dgm:constrLst>
                <dgm:constr type="w" refType="h"/>
              </dgm:constrLst>
            </dgm:layoutNode>
            <dgm:layoutNode name="medCircle" styleLbl="vennNode1">
              <dgm:alg type="sp"/>
              <dgm:shape xmlns:r="http://schemas.openxmlformats.org/officeDocument/2006/relationships" type="ellipse" r:blip="">
                <dgm:adjLst/>
              </dgm:shape>
              <dgm:presOf/>
              <dgm:constrLst>
                <dgm:constr type="w" refType="h"/>
              </dgm:constrLst>
            </dgm:layoutNode>
            <dgm:layoutNode name="txLvl1" styleLbl="revTx">
              <dgm:choose name="Name7">
                <dgm:if name="Name8" func="var" arg="dir" op="equ" val="norm">
                  <dgm:alg type="tx">
                    <dgm:param type="parTxLTRAlign" val="l"/>
                    <dgm:param type="parTxRTLAlign" val="l"/>
                  </dgm:alg>
                </dgm:if>
                <dgm:else name="Name9">
                  <dgm:alg type="tx">
                    <dgm:param type="parTxLTRAlign" val="r"/>
                    <dgm:param type="parTxRTL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lin">
              <dgm:choose name="Name10">
                <dgm:if name="Name11" func="var" arg="dir" op="equ" val="norm">
                  <dgm:alg type="lin">
                    <dgm:param type="linDir" val="fromT"/>
                    <dgm:param type="vertAlign" val="t"/>
                    <dgm:param type="nodeHorzAlign" val="l"/>
                  </dgm:alg>
                </dgm:if>
                <dgm:else name="Name12">
                  <dgm:alg type="lin">
                    <dgm:param type="linDir" val="fromT"/>
                    <dgm:param type="vertAlign" val="t"/>
                    <dgm:param type="nodeHorzAlign" val="r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constrLst>
                <dgm:constr type="userF"/>
                <dgm:constr type="primFontSz" for="ch" forName="txLvl2" refType="userF"/>
                <dgm:constr type="w" for="ch" forName="txLvl2" refType="w"/>
                <dgm:constr type="h" for="ch" forName="txLvl2" refType="primFontSz" refFor="ch" refForName="txLvl2" fact="0.39"/>
                <dgm:constr type="w" for="ch" forName="txLvl3" refType="w"/>
                <dgm:constr type="h" for="ch" forName="txLvl3" refType="primFontSz" refFor="ch" refForName="txLvl2" fact="0.39"/>
                <dgm:constr type="h" for="ch" forName="smCircle" refType="primFontSz" refFor="ch" refForName="txLvl2" fact="0.14"/>
                <dgm:constr type="h" for="ch" forName="indentDot1" refType="primFontSz" refFor="ch" refForName="txLvl2" fact="0.14"/>
                <dgm:constr type="h" for="ch" forName="indentDot2" refType="primFontSz" refFor="ch" refForName="txLvl2" fact="0.14"/>
                <dgm:constr type="h" for="ch" forName="indentDot3" refType="primFontSz" refFor="ch" refForName="txLvl2" fact="0.14"/>
                <dgm:constr type="w" for="ch" forName="indentDot1" refType="w"/>
                <dgm:constr type="w" for="ch" forName="indentDot2" refType="w"/>
                <dgm:constr type="w" for="ch" forName="indentDot3" refType="w"/>
                <dgm:constr type="userI" for="ch" forName="txLvl3" refType="primFontSz" refFor="ch" refForName="txLvl2" fact="0.14"/>
                <dgm:constr type="userI" for="ch" forName="indentDot1" refType="primFontSz" refFor="ch" refForName="txLvl2" fact="0.14"/>
                <dgm:constr type="userI" for="ch" forName="indentDot2" refType="primFontSz" refFor="ch" refForName="txLvl2" fact="0.14"/>
                <dgm:constr type="userI" for="ch" forName="indentDot3" refType="primFontSz" refFor="ch" refForName="txLvl2" fact="0.14"/>
              </dgm:constrLst>
              <dgm:ruleLst>
                <dgm:rule type="primFontSz" for="ch" forName="txLvl2" val="5" fact="NaN" max="NaN"/>
              </dgm:ruleLst>
              <dgm:forEach name="Name13" axis="ch" ptType="node">
                <dgm:layoutNode name="txLvl2" styleLbl="revTx">
                  <dgm:choose name="Name14">
                    <dgm:if name="Name15" func="var" arg="dir" op="equ" val="norm">
                      <dgm:alg type="tx">
                        <dgm:param type="parTxLTRAlign" val="l"/>
                        <dgm:param type="parTxRTLAlign" val="l"/>
                      </dgm:alg>
                    </dgm:if>
                    <dgm:else name="Name16">
                      <dgm:alg type="tx">
                        <dgm:param type="parTxLTRAlign" val="r"/>
                        <dgm:param type="parTxRTLAlign" val="r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self" ptType="node"/>
                  <dgm:constrLst>
                    <dgm:constr type="lMarg"/>
                    <dgm:constr type="rMarg"/>
                    <dgm:constr type="tMarg" refType="primFontSz" fact="0.1"/>
                    <dgm:constr type="bMarg" refType="primFontSz" fact="0.1"/>
                  </dgm:constrLst>
                  <dgm:ruleLst>
                    <dgm:rule type="h" val="INF" fact="NaN" max="NaN"/>
                  </dgm:ruleLst>
                </dgm:layoutNode>
                <dgm:forEach name="Name17" axis="ch" ptType="node" cnt="1">
                  <dgm:layoutNode name="indentDot1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hoose name="Name18">
                      <dgm:if name="Name19" func="var" arg="dir" op="equ" val="norm">
                        <dgm:constrLst>
                          <dgm:constr type="userI"/>
                          <dgm:constr type="w" for="ch" forName="gap1" refType="userI" fact="3"/>
                          <dgm:constr type="w" for="ch" forName="smCircle1" refType="h"/>
                          <dgm:constr type="l" for="ch" forName="smCircle1" refType="r" refFor="ch" refForName="gap1"/>
                        </dgm:constrLst>
                      </dgm:if>
                      <dgm:else name="Name20">
                        <dgm:constrLst>
                          <dgm:constr type="userI"/>
                          <dgm:constr type="w" for="ch" forName="gap1" refType="userI" fact="3"/>
                          <dgm:constr type="w" for="ch" forName="smCircle1" refType="h"/>
                          <dgm:constr type="r" for="ch" forName="smCircle1" refType="l" refFor="ch" refForName="gap1"/>
                        </dgm:constrLst>
                      </dgm:else>
                    </dgm:choose>
                    <dgm:layoutNode name="gap1">
                      <dgm:alg type="sp"/>
                      <dgm:shape xmlns:r="http://schemas.openxmlformats.org/officeDocument/2006/relationships" type="rect" r:blip="" hideGeom="1">
                        <dgm:adjLst/>
                      </dgm:shape>
                      <dgm:presOf/>
                    </dgm:layoutNode>
                    <dgm:layoutNode name="smCircle1" styleLbl="vennNode1">
                      <dgm:alg type="sp"/>
                      <dgm:shape xmlns:r="http://schemas.openxmlformats.org/officeDocument/2006/relationships" type="ellipse" r:blip="">
                        <dgm:adjLst/>
                      </dgm:shape>
                      <dgm:presOf/>
                      <dgm:constrLst>
                        <dgm:constr type="w" refType="h"/>
                      </dgm:constrLst>
                    </dgm:layoutNode>
                  </dgm:layoutNode>
                </dgm:forEach>
                <dgm:forEach name="Name21" axis="ch" ptType="node">
                  <dgm:layoutNode name="txLvl3" styleLbl="revTx">
                    <dgm:varLst>
                      <dgm:bulletEnabled val="1"/>
                    </dgm:varLst>
                    <dgm:choose name="Name22">
                      <dgm:if name="Name23" func="var" arg="dir" op="equ" val="norm">
                        <dgm:alg type="tx">
                          <dgm:param type="parTxLTRAlign" val="l"/>
                          <dgm:param type="parTxRTLAlign" val="l"/>
                          <dgm:param type="shpTxLTRAlignCh" val="l"/>
                          <dgm:param type="shpTxRTLAlignCh" val="l"/>
                        </dgm:alg>
                      </dgm:if>
                      <dgm:else name="Name24">
                        <dgm:alg type="tx">
                          <dgm:param type="parTxLTRAlign" val="r"/>
                          <dgm:param type="parTxRTLAlign" val="r"/>
                          <dgm:param type="shpTxLTRAlignCh" val="r"/>
                          <dgm:param type="shpTxRTLAlignCh" val="r"/>
                        </dgm:alg>
                      </dgm:else>
                    </dgm:choose>
                    <dgm:shape xmlns:r="http://schemas.openxmlformats.org/officeDocument/2006/relationships" type="rect" r:blip="">
                      <dgm:adjLst/>
                    </dgm:shape>
                    <dgm:presOf axis="desOrSelf" ptType="node"/>
                    <dgm:choose name="Name25">
                      <dgm:if name="Name26" func="var" arg="dir" op="equ" val="norm">
                        <dgm:constrLst>
                          <dgm:constr type="userI"/>
                          <dgm:constr type="lMarg" refType="userI" fact="8.504"/>
                          <dgm:constr type="rMarg"/>
                          <dgm:constr type="tMarg" refType="primFontSz" fact="0.1"/>
                          <dgm:constr type="bMarg" refType="primFontSz" fact="0.1"/>
                        </dgm:constrLst>
                      </dgm:if>
                      <dgm:else name="Name27">
                        <dgm:constrLst>
                          <dgm:constr type="userI"/>
                          <dgm:constr type="lMarg"/>
                          <dgm:constr type="rMarg" refType="userI" fact="8.504"/>
                          <dgm:constr type="tMarg" refType="primFontSz" fact="0.1"/>
                          <dgm:constr type="bMarg" refType="primFontSz" fact="0.1"/>
                        </dgm:constrLst>
                      </dgm:else>
                    </dgm:choose>
                    <dgm:ruleLst>
                      <dgm:rule type="h" val="INF" fact="NaN" max="NaN"/>
                    </dgm:ruleLst>
                  </dgm:layoutNode>
                  <dgm:forEach name="Name28" axis="followSib" ptType="sibTrans" cnt="1">
                    <dgm:layoutNode name="indentDot2">
                      <dgm:alg type="composite"/>
                      <dgm:shape xmlns:r="http://schemas.openxmlformats.org/officeDocument/2006/relationships" r:blip="">
                        <dgm:adjLst/>
                      </dgm:shape>
                      <dgm:presOf/>
                      <dgm:choose name="Name29">
                        <dgm:if name="Name30" func="var" arg="dir" op="equ" val="norm">
                          <dgm:constrLst>
                            <dgm:constr type="userI"/>
                            <dgm:constr type="w" for="ch" forName="gap2" refType="userI" fact="3"/>
                            <dgm:constr type="w" for="ch" forName="smCircle2" refType="h"/>
                            <dgm:constr type="l" for="ch" forName="smCircle2" refType="r" refFor="ch" refForName="gap2"/>
                          </dgm:constrLst>
                        </dgm:if>
                        <dgm:else name="Name31">
                          <dgm:constrLst>
                            <dgm:constr type="userI"/>
                            <dgm:constr type="w" for="ch" forName="gap2" refType="userI" fact="3"/>
                            <dgm:constr type="w" for="ch" forName="smCircle2" refType="h"/>
                            <dgm:constr type="r" for="ch" forName="smCircle2" refType="l" refFor="ch" refForName="gap2"/>
                          </dgm:constrLst>
                        </dgm:else>
                      </dgm:choose>
                      <dgm:layoutNode name="gap2">
                        <dgm:alg type="sp"/>
                        <dgm:shape xmlns:r="http://schemas.openxmlformats.org/officeDocument/2006/relationships" type="rect" r:blip="" hideGeom="1">
                          <dgm:adjLst/>
                        </dgm:shape>
                        <dgm:presOf/>
                      </dgm:layoutNode>
                      <dgm:layoutNode name="smCircle2" styleLbl="vennNode1">
                        <dgm:alg type="sp"/>
                        <dgm:shape xmlns:r="http://schemas.openxmlformats.org/officeDocument/2006/relationships" type="ellipse" r:blip="">
                          <dgm:adjLst/>
                        </dgm:shape>
                        <dgm:presOf/>
                        <dgm:constrLst>
                          <dgm:constr type="w" refType="h"/>
                        </dgm:constrLst>
                      </dgm:layoutNode>
                    </dgm:layoutNode>
                  </dgm:forEach>
                </dgm:forEach>
                <dgm:choose name="Name32">
                  <dgm:if name="Name33" axis="ch" ptType="node" func="cnt" op="gte" val="1">
                    <dgm:forEach name="Name34" axis="followSib" ptType="sibTrans" cnt="1">
                      <dgm:layoutNode name="indentDot3">
                        <dgm:alg type="composite"/>
                        <dgm:shape xmlns:r="http://schemas.openxmlformats.org/officeDocument/2006/relationships" r:blip="">
                          <dgm:adjLst/>
                        </dgm:shape>
                        <dgm:presOf/>
                        <dgm:choose name="Name35">
                          <dgm:if name="Name36" func="var" arg="dir" op="equ" val="norm">
                            <dgm:constrLst>
                              <dgm:constr type="userI"/>
                              <dgm:constr type="w" for="ch" forName="gap3" refType="userI" fact="3"/>
                              <dgm:constr type="w" for="ch" forName="smCircle3" refType="h"/>
                              <dgm:constr type="l" for="ch" forName="smCircle3" refType="r" refFor="ch" refForName="gap3"/>
                            </dgm:constrLst>
                          </dgm:if>
                          <dgm:else name="Name37">
                            <dgm:constrLst>
                              <dgm:constr type="userI"/>
                              <dgm:constr type="w" for="ch" forName="gap3" refType="userI" fact="3"/>
                              <dgm:constr type="w" for="ch" forName="smCircle3" refType="h"/>
                              <dgm:constr type="r" for="ch" forName="smCircle3" refType="l" refFor="ch" refForName="gap3"/>
                            </dgm:constrLst>
                          </dgm:else>
                        </dgm:choose>
                        <dgm:layoutNode name="gap3">
                          <dgm:alg type="sp"/>
                          <dgm:shape xmlns:r="http://schemas.openxmlformats.org/officeDocument/2006/relationships" type="rect" r:blip="" hideGeom="1">
                            <dgm:adjLst/>
                          </dgm:shape>
                          <dgm:presOf/>
                        </dgm:layoutNode>
                        <dgm:layoutNode name="smCircle3" styleLbl="vennNode1">
                          <dgm:alg type="sp"/>
                          <dgm:shape xmlns:r="http://schemas.openxmlformats.org/officeDocument/2006/relationships" type="ellipse" r:blip="">
                            <dgm:adjLst/>
                          </dgm:shape>
                          <dgm:presOf/>
                          <dgm:constrLst>
                            <dgm:constr type="w" refType="h"/>
                          </dgm:constrLst>
                        </dgm:layoutNode>
                      </dgm:layoutNode>
                    </dgm:forEach>
                  </dgm:if>
                  <dgm:else name="Name38">
                    <dgm:forEach name="Name39" axis="followSib" ptType="sibTrans" cnt="1">
                      <dgm:layoutNode name="smCircle" styleLbl="vennNode1">
                        <dgm:alg type="sp"/>
                        <dgm:shape xmlns:r="http://schemas.openxmlformats.org/officeDocument/2006/relationships" type="ellipse" r:blip="">
                          <dgm:adjLst/>
                        </dgm:shape>
                        <dgm:presOf/>
                        <dgm:constrLst>
                          <dgm:constr type="w" refType="h"/>
                        </dgm:constrLst>
                      </dgm:layoutNode>
                    </dgm:forEach>
                  </dgm:else>
                </dgm:choose>
              </dgm:forEach>
            </dgm:layoutNode>
          </dgm:layoutNode>
          <dgm:choose name="Name40">
            <dgm:if name="Name41" axis="followSib ch" ptType="node node" cnt="1 0" func="cnt" op="gte" val="1">
              <dgm:layoutNode name="overlap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if>
            <dgm:else name="Name42"/>
          </dgm:choose>
        </dgm:if>
        <dgm:else name="Name43">
          <dgm:layoutNode name="noChildren">
            <dgm:alg type="composite"/>
            <dgm:choose name="Name44">
              <dgm:if name="Name45" func="var" arg="dir" op="equ" val="norm">
                <dgm:constrLst>
                  <dgm:constr type="l" for="ch" forName="gap"/>
                  <dgm:constr type="w" for="ch" forName="gap" refType="w" fact="0.043"/>
                  <dgm:constr type="h" for="ch" forName="gap" refType="h"/>
                  <dgm:constr type="t" for="ch" forName="gap"/>
                  <dgm:constr type="l" for="ch" forName="medCircle2" refType="r" refFor="ch" refForName="gap"/>
                  <dgm:constr type="w" for="ch" forName="medCircle2" refType="h" refFor="ch" refForName="medCircle2"/>
                  <dgm:constr type="t" for="ch" forName="medCircle2"/>
                  <dgm:constr type="h" for="ch" forName="medCircle2" refType="h"/>
                  <dgm:constr type="l" for="ch" forName="txLvlOnly1" refType="ctrX" refFor="ch" refForName="medCircle2"/>
                  <dgm:constr type="r" for="ch" forName="txLvlOnly1" refType="w"/>
                  <dgm:constr type="h" for="ch" forName="txLvlOnly1" refType="h"/>
                  <dgm:constr type="t" for="ch" forName="txLvlOnly1"/>
                </dgm:constrLst>
              </dgm:if>
              <dgm:else name="Name46">
                <dgm:constrLst>
                  <dgm:constr type="r" for="ch" forName="gap" refType="w"/>
                  <dgm:constr type="w" for="ch" forName="gap" refType="w" fact="0.043"/>
                  <dgm:constr type="h" for="ch" forName="gap" refType="h"/>
                  <dgm:constr type="t" for="ch" forName="gap"/>
                  <dgm:constr type="r" for="ch" forName="medCircle2" refType="l" refFor="ch" refForName="gap"/>
                  <dgm:constr type="w" for="ch" forName="medCircle2" refType="h" refFor="ch" refForName="medCircle2"/>
                  <dgm:constr type="t" for="ch" forName="medCircle2"/>
                  <dgm:constr type="h" for="ch" forName="medCircle2" refType="h"/>
                  <dgm:constr type="l" for="ch" forName="txLvlOnly1"/>
                  <dgm:constr type="r" for="ch" forName="txLvlOnly1" refType="ctrX" refFor="ch" refForName="medCircle2"/>
                  <dgm:constr type="h" for="ch" forName="txLvlOnly1" refType="h"/>
                  <dgm:constr type="t" for="ch" forName="txLvlOnly1"/>
                </dgm:constrLst>
              </dgm:else>
            </dgm:choose>
            <dgm:layoutNode name="g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medCircle2" styleLbl="vennNode1">
              <dgm:alg type="sp"/>
              <dgm:shape xmlns:r="http://schemas.openxmlformats.org/officeDocument/2006/relationships" type="ellipse" r:blip="">
                <dgm:adjLst/>
              </dgm:shape>
              <dgm:presOf/>
              <dgm:constrLst>
                <dgm:constr type="w" refType="h"/>
              </dgm:constrLst>
            </dgm:layoutNode>
            <dgm:layoutNode name="txLvlOnly1" styleLbl="revTx">
              <dgm:choose name="Name47">
                <dgm:if name="Name48" func="var" arg="dir" op="equ" val="norm">
                  <dgm:alg type="tx">
                    <dgm:param type="parTxLTRAlign" val="l"/>
                    <dgm:param type="parTxRTLAlign" val="l"/>
                  </dgm:alg>
                </dgm:if>
                <dgm:else name="Name49">
                  <dgm:alg type="tx">
                    <dgm:param type="parTxLTRAlign" val="r"/>
                    <dgm:param type="parTxRTL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</dgm:layoutNod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target3">
  <dgm:title val=""/>
  <dgm:desc val=""/>
  <dgm:catLst>
    <dgm:cat type="relationship" pri="11000"/>
    <dgm:cat type="list" pri="22000"/>
    <dgm:cat type="convert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clrData>
  <dgm:layoutNode name="Name0">
    <dgm:varLst>
      <dgm:chMax val="7"/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1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l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l" for="ch" forName="rect7" refType="r" refFor="ch" refForName="space"/>
              <dgm:constr type="r" for="ch" forName="rect7" refType="w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l" for="ch" forName="rect7ParTx" refType="r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l" for="ch" forName="rect7ChTx" refType="r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l" for="ch" forName="rect7ParTxNoCh" refType="r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11">
            <dgm:constrLst/>
          </dgm:else>
        </dgm:choose>
      </dgm:if>
      <dgm:else name="Name12">
        <dgm:choose name="Name13">
          <dgm:if name="Name1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1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1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1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1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1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2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r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r" for="ch" forName="rect7" refType="l" refFor="ch" refForName="space"/>
              <dgm:constr type="l" for="ch" forName="rect7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r" for="ch" forName="rect7ParTx" refType="l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r" for="ch" forName="rect7ChTx" refType="l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r" for="ch" forName="rect7ParTxNoCh" refType="l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21">
            <dgm:constrLst/>
          </dgm:else>
        </dgm:choose>
      </dgm:else>
    </dgm:choose>
    <dgm:ruleLst/>
    <dgm:forEach name="Name22" axis="ch" ptType="node" cnt="1">
      <dgm:layoutNode name="circle1" styleLbl="node1">
        <dgm:alg type="sp"/>
        <dgm:choose name="Name23">
          <dgm:if name="Name2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rect1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26" axis="ch" ptType="node" st="2" cnt="1">
      <dgm:layoutNode name="vertSpace2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2" styleLbl="node1">
        <dgm:alg type="sp"/>
        <dgm:choose name="Name27">
          <dgm:if name="Name2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2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0" axis="ch" ptType="node" st="3" cnt="1">
      <dgm:layoutNode name="vertSpace3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3" styleLbl="node1">
        <dgm:alg type="sp"/>
        <dgm:choose name="Name31">
          <dgm:if name="Name32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3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3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4" axis="ch" ptType="node" st="4" cnt="1">
      <dgm:layoutNode name="vertSpace4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4" styleLbl="node1">
        <dgm:alg type="sp"/>
        <dgm:choose name="Name35">
          <dgm:if name="Name36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7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4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8" axis="ch" ptType="node" st="5" cnt="1">
      <dgm:layoutNode name="vertSpace5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5" styleLbl="node1">
        <dgm:alg type="sp"/>
        <dgm:choose name="Name39">
          <dgm:if name="Name40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1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5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2" axis="ch" ptType="node" st="6" cnt="1">
      <dgm:layoutNode name="vertSpace6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6" styleLbl="node1">
        <dgm:alg type="sp"/>
        <dgm:choose name="Name43">
          <dgm:if name="Name4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6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6" axis="ch" ptType="node" st="7" cnt="1">
      <dgm:layoutNode name="vertSpace7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7" styleLbl="node1">
        <dgm:alg type="sp"/>
        <dgm:choose name="Name47">
          <dgm:if name="Name4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7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50" axis="ch" ptType="node" cnt="1">
      <dgm:choose name="Name51">
        <dgm:if name="Name52" axis="root des" ptType="all node" func="maxDepth" op="gte" val="2">
          <dgm:layoutNode name="rect1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1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3">
          <dgm:layoutNode name="rect1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4" axis="ch" ptType="node" st="2" cnt="1">
      <dgm:choose name="Name55">
        <dgm:if name="Name56" axis="root des" ptType="all node" func="maxDepth" op="gte" val="2">
          <dgm:layoutNode name="rect2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2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7">
          <dgm:layoutNode name="rect2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8" axis="ch" ptType="node" st="3" cnt="1">
      <dgm:choose name="Name59">
        <dgm:if name="Name60" axis="root des" ptType="all node" func="maxDepth" op="gte" val="2">
          <dgm:layoutNode name="rect3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3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1">
          <dgm:layoutNode name="rect3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2" axis="ch" ptType="node" st="4" cnt="1">
      <dgm:choose name="Name63">
        <dgm:if name="Name64" axis="root des" ptType="all node" func="maxDepth" op="gte" val="2">
          <dgm:layoutNode name="rect4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4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5">
          <dgm:layoutNode name="rect4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6" axis="ch" ptType="node" st="5" cnt="1">
      <dgm:choose name="Name67">
        <dgm:if name="Name68" axis="root des" ptType="all node" func="maxDepth" op="gte" val="2">
          <dgm:layoutNode name="rect5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5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9">
          <dgm:layoutNode name="rect5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0" axis="ch" ptType="node" st="6" cnt="1">
      <dgm:choose name="Name71">
        <dgm:if name="Name72" axis="root des" ptType="all node" func="maxDepth" op="gte" val="2">
          <dgm:layoutNode name="rect6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6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3">
          <dgm:layoutNode name="rect6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4" axis="ch" ptType="node" st="7" cnt="1">
      <dgm:choose name="Name75">
        <dgm:if name="Name76" axis="root des" ptType="all node" func="maxDepth" op="gte" val="2">
          <dgm:layoutNode name="rect7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7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7">
          <dgm:layoutNode name="rect7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1968" cy="465296"/>
          </a:xfrm>
          <a:prstGeom prst="rect">
            <a:avLst/>
          </a:prstGeom>
        </p:spPr>
        <p:txBody>
          <a:bodyPr vert="horz" lIns="93287" tIns="46644" rIns="93287" bIns="46644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6333" y="0"/>
            <a:ext cx="3041968" cy="465296"/>
          </a:xfrm>
          <a:prstGeom prst="rect">
            <a:avLst/>
          </a:prstGeom>
        </p:spPr>
        <p:txBody>
          <a:bodyPr vert="horz" lIns="93287" tIns="46644" rIns="93287" bIns="46644" rtlCol="0"/>
          <a:lstStyle>
            <a:lvl1pPr algn="r">
              <a:defRPr sz="1200"/>
            </a:lvl1pPr>
          </a:lstStyle>
          <a:p>
            <a:fld id="{0054E436-0DA5-9746-94C6-50292A9C6D02}" type="datetimeFigureOut">
              <a:rPr lang="en-US" smtClean="0"/>
              <a:pPr/>
              <a:t>4/15/2016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4275" y="698500"/>
            <a:ext cx="4651375" cy="34893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287" tIns="46644" rIns="93287" bIns="4664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993" y="4420315"/>
            <a:ext cx="5615940" cy="4187666"/>
          </a:xfrm>
          <a:prstGeom prst="rect">
            <a:avLst/>
          </a:prstGeom>
        </p:spPr>
        <p:txBody>
          <a:bodyPr vert="horz" lIns="93287" tIns="46644" rIns="93287" bIns="46644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39014"/>
            <a:ext cx="3041968" cy="465296"/>
          </a:xfrm>
          <a:prstGeom prst="rect">
            <a:avLst/>
          </a:prstGeom>
        </p:spPr>
        <p:txBody>
          <a:bodyPr vert="horz" lIns="93287" tIns="46644" rIns="93287" bIns="46644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6333" y="8839014"/>
            <a:ext cx="3041968" cy="465296"/>
          </a:xfrm>
          <a:prstGeom prst="rect">
            <a:avLst/>
          </a:prstGeom>
        </p:spPr>
        <p:txBody>
          <a:bodyPr vert="horz" lIns="93287" tIns="46644" rIns="93287" bIns="46644" rtlCol="0" anchor="b"/>
          <a:lstStyle>
            <a:lvl1pPr algn="r">
              <a:defRPr sz="1200"/>
            </a:lvl1pPr>
          </a:lstStyle>
          <a:p>
            <a:fld id="{93A7974B-18ED-6147-BA03-736EDF7871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02674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A7974B-18ED-6147-BA03-736EDF787139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27443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A7974B-18ED-6147-BA03-736EDF787139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9258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50D65-C64D-44FB-9152-4CC2DE0C9198}" type="datetime1">
              <a:rPr lang="en-US" smtClean="0"/>
              <a:pPr/>
              <a:t>4/15/2016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80399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5EB0-D091-417E-ACD5-D65E1C7D8524}" type="datetime1">
              <a:rPr lang="en-US" smtClean="0"/>
              <a:pPr/>
              <a:t>4/15/2016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1773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4779"/>
            <a:ext cx="1971675" cy="575742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4779"/>
            <a:ext cx="5800725" cy="5757420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A09F9-C7D6-4C52-A7E8-5101239A0BA2}" type="datetime1">
              <a:rPr lang="en-US" smtClean="0"/>
              <a:pPr/>
              <a:t>4/15/2016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6674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E64A4-35FB-42B6-9183-2C0CE0E36649}" type="datetime1">
              <a:rPr lang="en-US" smtClean="0"/>
              <a:pPr/>
              <a:t>4/15/2016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8320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683B9-6ECA-47FA-93CF-B124A0FAC208}" type="datetime1">
              <a:rPr lang="en-US" smtClean="0"/>
              <a:pPr/>
              <a:t>4/15/2016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31468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4"/>
            <a:ext cx="370332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6"/>
            <a:ext cx="3703320" cy="402335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FF66B-9476-4BB3-85E9-E01854F07F90}" type="datetime1">
              <a:rPr lang="en-US" smtClean="0"/>
              <a:pPr/>
              <a:t>4/15/2016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66485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4"/>
            <a:ext cx="3703320" cy="32867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2867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23FBD-8F7D-4F85-8085-67BFDB05CB71}" type="datetime1">
              <a:rPr lang="en-US" smtClean="0"/>
              <a:pPr/>
              <a:t>4/15/2016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3991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D789A-1220-4441-8676-44A034051BFD}" type="datetime1">
              <a:rPr lang="en-US" smtClean="0"/>
              <a:pPr/>
              <a:t>4/15/2016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8751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8A266-E364-4B5E-98DD-432668182E1E}" type="datetime1">
              <a:rPr lang="en-US" smtClean="0"/>
              <a:pPr/>
              <a:t>4/15/2016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2459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0237" y="731520"/>
            <a:ext cx="5009393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493F2040-9975-4642-A906-1DF87F8BE202}" type="datetime1">
              <a:rPr lang="en-US" smtClean="0"/>
              <a:pPr/>
              <a:t>4/15/2016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FEBEB0A-9E3D-4B14-9782-E2AE3DA60D9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7556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9520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59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52B4A-BA08-4841-AB08-A0D822ABC34D}" type="datetime1">
              <a:rPr lang="en-US" smtClean="0"/>
              <a:pPr/>
              <a:t>4/15/2016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2235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914400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5"/>
            <a:ext cx="9144001" cy="65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TOPS 2011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Light &amp; Waves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967E765C-B77D-A04D-BD4D-907C11869A24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737845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51615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r"/>
            <a:r>
              <a:rPr lang="en-US" dirty="0" smtClean="0"/>
              <a:t>Using 3D Glasses</a:t>
            </a:r>
            <a:br>
              <a:rPr lang="en-US" dirty="0" smtClean="0"/>
            </a:br>
            <a:r>
              <a:rPr lang="en-US" sz="3600" dirty="0" smtClean="0"/>
              <a:t>to tie together </a:t>
            </a:r>
            <a:r>
              <a:rPr lang="en-US" sz="4900" dirty="0" smtClean="0"/>
              <a:t/>
            </a:r>
            <a:br>
              <a:rPr lang="en-US" sz="4900" dirty="0" smtClean="0"/>
            </a:br>
            <a:r>
              <a:rPr lang="en-US" sz="4800" dirty="0" smtClean="0"/>
              <a:t>Ray Optics, Wave Optics,</a:t>
            </a:r>
            <a:br>
              <a:rPr lang="en-US" sz="4800" dirty="0" smtClean="0"/>
            </a:br>
            <a:r>
              <a:rPr lang="en-US" sz="4800" dirty="0" smtClean="0"/>
              <a:t>and Color Mixing </a:t>
            </a:r>
            <a:endParaRPr lang="en-US" sz="4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Zachary J. Rohrbach</a:t>
            </a:r>
          </a:p>
          <a:p>
            <a:r>
              <a:rPr lang="en-US" dirty="0" smtClean="0"/>
              <a:t>Avon High School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6570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629" y="752642"/>
            <a:ext cx="7612529" cy="5176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10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93311" y="1660101"/>
            <a:ext cx="8722073" cy="2700144"/>
            <a:chOff x="2250980" y="2150991"/>
            <a:chExt cx="4087795" cy="1265483"/>
          </a:xfrm>
        </p:grpSpPr>
        <p:sp>
          <p:nvSpPr>
            <p:cNvPr id="4" name="Oval 3"/>
            <p:cNvSpPr/>
            <p:nvPr/>
          </p:nvSpPr>
          <p:spPr>
            <a:xfrm>
              <a:off x="3661029" y="2168692"/>
              <a:ext cx="1239026" cy="1239025"/>
            </a:xfrm>
            <a:prstGeom prst="ellipse">
              <a:avLst/>
            </a:prstGeom>
            <a:noFill/>
            <a:ln w="38100" cmpd="sng">
              <a:solidFill>
                <a:srgbClr val="FF716E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/>
            <p:cNvSpPr/>
            <p:nvPr/>
          </p:nvSpPr>
          <p:spPr>
            <a:xfrm>
              <a:off x="4974378" y="2150991"/>
              <a:ext cx="1239026" cy="1239025"/>
            </a:xfrm>
            <a:prstGeom prst="ellipse">
              <a:avLst/>
            </a:prstGeom>
            <a:noFill/>
            <a:ln w="38100" cmpd="sng">
              <a:solidFill>
                <a:srgbClr val="FF716E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/>
            <p:cNvSpPr/>
            <p:nvPr/>
          </p:nvSpPr>
          <p:spPr>
            <a:xfrm>
              <a:off x="2380592" y="2168692"/>
              <a:ext cx="1239026" cy="1239025"/>
            </a:xfrm>
            <a:prstGeom prst="ellipse">
              <a:avLst/>
            </a:prstGeom>
            <a:noFill/>
            <a:ln w="38100" cmpd="sng">
              <a:solidFill>
                <a:srgbClr val="FF967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2250980" y="2168692"/>
              <a:ext cx="1239026" cy="1239026"/>
            </a:xfrm>
            <a:prstGeom prst="ellipse">
              <a:avLst/>
            </a:prstGeom>
            <a:noFill/>
            <a:ln w="38100" cmpd="sng">
              <a:solidFill>
                <a:srgbClr val="00FF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5099749" y="2159841"/>
              <a:ext cx="1239026" cy="1239026"/>
            </a:xfrm>
            <a:prstGeom prst="ellipse">
              <a:avLst/>
            </a:prstGeom>
            <a:noFill/>
            <a:ln w="38100" cmpd="sng">
              <a:solidFill>
                <a:srgbClr val="00FF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3689700" y="2177448"/>
              <a:ext cx="1239026" cy="1239026"/>
            </a:xfrm>
            <a:prstGeom prst="ellipse">
              <a:avLst/>
            </a:prstGeom>
            <a:noFill/>
            <a:ln w="19050" cmpd="sng">
              <a:solidFill>
                <a:srgbClr val="09CC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19050" cmpd="sng">
                  <a:solidFill>
                    <a:schemeClr val="tx1"/>
                  </a:solidFill>
                </a:ln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62168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05.png"/>
          <p:cNvPicPr/>
          <p:nvPr/>
        </p:nvPicPr>
        <p:blipFill rotWithShape="1">
          <a:blip r:embed="rId2"/>
          <a:srcRect r="91980" b="50222"/>
          <a:stretch/>
        </p:blipFill>
        <p:spPr bwMode="auto">
          <a:xfrm>
            <a:off x="1256631" y="2005261"/>
            <a:ext cx="647032" cy="226461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 xmlns=""/>
            </a:ext>
          </a:extLst>
        </p:spPr>
      </p:pic>
      <p:cxnSp>
        <p:nvCxnSpPr>
          <p:cNvPr id="11" name="Straight Arrow Connector 10"/>
          <p:cNvCxnSpPr>
            <a:stCxn id="8" idx="2"/>
          </p:cNvCxnSpPr>
          <p:nvPr/>
        </p:nvCxnSpPr>
        <p:spPr>
          <a:xfrm flipH="1" flipV="1">
            <a:off x="1804737" y="2514044"/>
            <a:ext cx="2480008" cy="619513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7" idx="2"/>
          </p:cNvCxnSpPr>
          <p:nvPr/>
        </p:nvCxnSpPr>
        <p:spPr>
          <a:xfrm flipH="1">
            <a:off x="1903663" y="2727205"/>
            <a:ext cx="2381082" cy="1025865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2018632" y="1898316"/>
            <a:ext cx="173789" cy="1136316"/>
          </a:xfrm>
          <a:prstGeom prst="rect">
            <a:avLst/>
          </a:prstGeom>
          <a:solidFill>
            <a:srgbClr val="FF0000">
              <a:alpha val="33000"/>
            </a:srgbClr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018632" y="3133557"/>
            <a:ext cx="173789" cy="1136316"/>
          </a:xfrm>
          <a:prstGeom prst="rect">
            <a:avLst/>
          </a:prstGeom>
          <a:solidFill>
            <a:srgbClr val="0000FF">
              <a:alpha val="33000"/>
            </a:srgbClr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4284745" y="2107692"/>
            <a:ext cx="1239026" cy="1239025"/>
          </a:xfrm>
          <a:prstGeom prst="ellipse">
            <a:avLst/>
          </a:prstGeom>
          <a:noFill/>
          <a:ln w="38100" cmpd="sng">
            <a:solidFill>
              <a:srgbClr val="FF967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284745" y="2514044"/>
            <a:ext cx="1239026" cy="1239026"/>
          </a:xfrm>
          <a:prstGeom prst="ellipse">
            <a:avLst/>
          </a:prstGeom>
          <a:noFill/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When an image …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282471" y="967920"/>
            <a:ext cx="27370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>
                <a:solidFill>
                  <a:schemeClr val="accent2"/>
                </a:solidFill>
              </a:rPr>
              <a:t>“pops out”</a:t>
            </a:r>
            <a:endParaRPr lang="en-US" sz="44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4618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8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8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05.png"/>
          <p:cNvPicPr/>
          <p:nvPr/>
        </p:nvPicPr>
        <p:blipFill rotWithShape="1">
          <a:blip r:embed="rId2"/>
          <a:srcRect r="91980" b="50222"/>
          <a:stretch/>
        </p:blipFill>
        <p:spPr bwMode="auto">
          <a:xfrm>
            <a:off x="1256631" y="2005261"/>
            <a:ext cx="647032" cy="226461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 xmlns=""/>
            </a:ext>
          </a:extLst>
        </p:spPr>
      </p:pic>
      <p:cxnSp>
        <p:nvCxnSpPr>
          <p:cNvPr id="11" name="Straight Arrow Connector 10"/>
          <p:cNvCxnSpPr/>
          <p:nvPr/>
        </p:nvCxnSpPr>
        <p:spPr>
          <a:xfrm flipH="1" flipV="1">
            <a:off x="1804737" y="2540001"/>
            <a:ext cx="2480008" cy="160419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7" idx="2"/>
          </p:cNvCxnSpPr>
          <p:nvPr/>
        </p:nvCxnSpPr>
        <p:spPr>
          <a:xfrm flipH="1">
            <a:off x="1804737" y="3133557"/>
            <a:ext cx="2480008" cy="43581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2018632" y="1898316"/>
            <a:ext cx="173789" cy="1136316"/>
          </a:xfrm>
          <a:prstGeom prst="rect">
            <a:avLst/>
          </a:prstGeom>
          <a:solidFill>
            <a:srgbClr val="FF0000">
              <a:alpha val="33000"/>
            </a:srgbClr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018632" y="3133557"/>
            <a:ext cx="173789" cy="1136316"/>
          </a:xfrm>
          <a:prstGeom prst="rect">
            <a:avLst/>
          </a:prstGeom>
          <a:solidFill>
            <a:srgbClr val="0000FF">
              <a:alpha val="33000"/>
            </a:srgbClr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4284745" y="2514044"/>
            <a:ext cx="1239026" cy="1239025"/>
          </a:xfrm>
          <a:prstGeom prst="ellipse">
            <a:avLst/>
          </a:prstGeom>
          <a:noFill/>
          <a:ln w="38100" cmpd="sng">
            <a:solidFill>
              <a:srgbClr val="FF967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284745" y="2161117"/>
            <a:ext cx="1239026" cy="1239026"/>
          </a:xfrm>
          <a:prstGeom prst="ellipse">
            <a:avLst/>
          </a:prstGeom>
          <a:noFill/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/>
          <p:nvPr/>
        </p:nvCxnSpPr>
        <p:spPr>
          <a:xfrm flipH="1" flipV="1">
            <a:off x="4284746" y="2700419"/>
            <a:ext cx="4003675" cy="184088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prstDash val="dot"/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endCxn id="7" idx="2"/>
          </p:cNvCxnSpPr>
          <p:nvPr/>
        </p:nvCxnSpPr>
        <p:spPr>
          <a:xfrm flipH="1">
            <a:off x="4284745" y="2647565"/>
            <a:ext cx="4003676" cy="485992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prstDash val="dot"/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 dirty="0" smtClean="0"/>
              <a:t>When an image …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282471" y="967920"/>
            <a:ext cx="237642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>
                <a:solidFill>
                  <a:schemeClr val="accent2"/>
                </a:solidFill>
              </a:rPr>
              <a:t>“pops in”</a:t>
            </a:r>
            <a:endParaRPr lang="en-US" sz="44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8781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8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8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8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8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Cool Questions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20773158"/>
              </p:ext>
            </p:extLst>
          </p:nvPr>
        </p:nvGraphicFramePr>
        <p:xfrm>
          <a:off x="822325" y="1846263"/>
          <a:ext cx="7543800" cy="4022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14206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 Covered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41122855"/>
              </p:ext>
            </p:extLst>
          </p:nvPr>
        </p:nvGraphicFramePr>
        <p:xfrm>
          <a:off x="822325" y="1846263"/>
          <a:ext cx="7543800" cy="44529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248616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Sources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73798682"/>
              </p:ext>
            </p:extLst>
          </p:nvPr>
        </p:nvGraphicFramePr>
        <p:xfrm>
          <a:off x="822325" y="1846263"/>
          <a:ext cx="7543800" cy="4022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86687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 Goals &amp; </a:t>
            </a:r>
            <a:r>
              <a:rPr lang="en-US" dirty="0" err="1" smtClean="0"/>
              <a:t>Advatages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80998159"/>
              </p:ext>
            </p:extLst>
          </p:nvPr>
        </p:nvGraphicFramePr>
        <p:xfrm>
          <a:off x="822325" y="1846263"/>
          <a:ext cx="7543800" cy="4022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3550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Materials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71143746"/>
              </p:ext>
            </p:extLst>
          </p:nvPr>
        </p:nvGraphicFramePr>
        <p:xfrm>
          <a:off x="822325" y="1846263"/>
          <a:ext cx="7543800" cy="4022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7219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Oval 36"/>
          <p:cNvSpPr/>
          <p:nvPr/>
        </p:nvSpPr>
        <p:spPr>
          <a:xfrm>
            <a:off x="56801" y="2827509"/>
            <a:ext cx="4165600" cy="4165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/>
          <p:cNvGrpSpPr/>
          <p:nvPr/>
        </p:nvGrpSpPr>
        <p:grpSpPr>
          <a:xfrm>
            <a:off x="5291919" y="1741558"/>
            <a:ext cx="3008496" cy="2425261"/>
            <a:chOff x="5449208" y="2703130"/>
            <a:chExt cx="3008496" cy="2425261"/>
          </a:xfrm>
        </p:grpSpPr>
        <p:sp>
          <p:nvSpPr>
            <p:cNvPr id="2" name="Wave 1"/>
            <p:cNvSpPr/>
            <p:nvPr/>
          </p:nvSpPr>
          <p:spPr>
            <a:xfrm>
              <a:off x="5449208" y="2703130"/>
              <a:ext cx="2841580" cy="2425261"/>
            </a:xfrm>
            <a:prstGeom prst="wav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/>
            <p:cNvSpPr txBox="1"/>
            <p:nvPr/>
          </p:nvSpPr>
          <p:spPr>
            <a:xfrm rot="1800000">
              <a:off x="5873883" y="3422239"/>
              <a:ext cx="258382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400" dirty="0" smtClean="0">
                  <a:solidFill>
                    <a:srgbClr val="3366FF"/>
                  </a:solidFill>
                </a:rPr>
                <a:t>Blue pic</a:t>
              </a:r>
              <a:endParaRPr lang="en-US" sz="5400" dirty="0" smtClean="0">
                <a:solidFill>
                  <a:srgbClr val="3366FF"/>
                </a:solidFill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 rot="1800000">
              <a:off x="5522717" y="3522190"/>
              <a:ext cx="230466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400" dirty="0" smtClean="0">
                  <a:solidFill>
                    <a:srgbClr val="FF0000"/>
                  </a:solidFill>
                </a:rPr>
                <a:t>Red pic</a:t>
              </a:r>
              <a:endParaRPr lang="en-US" sz="5400" dirty="0" smtClean="0">
                <a:solidFill>
                  <a:srgbClr val="FF0000"/>
                </a:solidFill>
              </a:endParaRPr>
            </a:p>
          </p:txBody>
        </p:sp>
      </p:grpSp>
      <p:cxnSp>
        <p:nvCxnSpPr>
          <p:cNvPr id="15" name="Straight Arrow Connector 14"/>
          <p:cNvCxnSpPr/>
          <p:nvPr/>
        </p:nvCxnSpPr>
        <p:spPr>
          <a:xfrm flipH="1" flipV="1">
            <a:off x="4817205" y="1940276"/>
            <a:ext cx="1706147" cy="255295"/>
          </a:xfrm>
          <a:prstGeom prst="straightConnector1">
            <a:avLst/>
          </a:prstGeom>
          <a:ln w="57150" cmpd="sng">
            <a:gradFill flip="none" rotWithShape="1">
              <a:gsLst>
                <a:gs pos="0">
                  <a:srgbClr val="FF0000"/>
                </a:gs>
                <a:gs pos="46000">
                  <a:srgbClr val="008000"/>
                </a:gs>
                <a:gs pos="15000">
                  <a:srgbClr val="FF6600"/>
                </a:gs>
                <a:gs pos="30000">
                  <a:srgbClr val="FFFF00"/>
                </a:gs>
                <a:gs pos="59000">
                  <a:srgbClr val="0000FF"/>
                </a:gs>
                <a:gs pos="75000">
                  <a:srgbClr val="000090"/>
                </a:gs>
                <a:gs pos="88000">
                  <a:srgbClr val="660066"/>
                </a:gs>
              </a:gsLst>
              <a:lin ang="10620000" scaled="0"/>
              <a:tileRect/>
            </a:gra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 flipV="1">
            <a:off x="4661548" y="2492364"/>
            <a:ext cx="912538" cy="136544"/>
          </a:xfrm>
          <a:prstGeom prst="straightConnector1">
            <a:avLst/>
          </a:prstGeom>
          <a:ln w="5715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 flipV="1">
            <a:off x="4734088" y="2217317"/>
            <a:ext cx="1166784" cy="163903"/>
          </a:xfrm>
          <a:prstGeom prst="straightConnector1">
            <a:avLst/>
          </a:prstGeom>
          <a:ln w="57150" cmpd="sng"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Wave 19"/>
          <p:cNvSpPr/>
          <p:nvPr/>
        </p:nvSpPr>
        <p:spPr>
          <a:xfrm>
            <a:off x="709786" y="3319203"/>
            <a:ext cx="2841580" cy="2425261"/>
          </a:xfrm>
          <a:prstGeom prst="wav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arallelogram 10"/>
          <p:cNvSpPr/>
          <p:nvPr/>
        </p:nvSpPr>
        <p:spPr>
          <a:xfrm rot="6300000" flipH="1">
            <a:off x="3648007" y="1873391"/>
            <a:ext cx="1517525" cy="884402"/>
          </a:xfrm>
          <a:prstGeom prst="parallelogram">
            <a:avLst/>
          </a:prstGeom>
          <a:solidFill>
            <a:srgbClr val="FF0000">
              <a:alpha val="37000"/>
            </a:srgbClr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 rot="1800000">
            <a:off x="1134461" y="4038311"/>
            <a:ext cx="25838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/>
              <a:t>Blue pic</a:t>
            </a:r>
            <a:endParaRPr lang="en-US" sz="5400" dirty="0" smtClean="0"/>
          </a:p>
        </p:txBody>
      </p:sp>
      <p:sp>
        <p:nvSpPr>
          <p:cNvPr id="22" name="TextBox 21"/>
          <p:cNvSpPr txBox="1"/>
          <p:nvPr/>
        </p:nvSpPr>
        <p:spPr>
          <a:xfrm rot="1800000">
            <a:off x="783295" y="4138263"/>
            <a:ext cx="23046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solidFill>
                  <a:srgbClr val="FF0000"/>
                </a:solidFill>
              </a:rPr>
              <a:t>Red pic</a:t>
            </a:r>
            <a:endParaRPr lang="en-US" sz="5400" dirty="0" smtClean="0">
              <a:solidFill>
                <a:srgbClr val="FF0000"/>
              </a:solidFill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 flipH="1" flipV="1">
            <a:off x="2453286" y="2191334"/>
            <a:ext cx="2011797" cy="301031"/>
          </a:xfrm>
          <a:prstGeom prst="straightConnector1">
            <a:avLst/>
          </a:prstGeom>
          <a:ln w="5715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 flipV="1">
            <a:off x="2408798" y="1559051"/>
            <a:ext cx="2325289" cy="347939"/>
          </a:xfrm>
          <a:prstGeom prst="straightConnector1">
            <a:avLst/>
          </a:prstGeom>
          <a:ln w="5715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4" name="image05.png"/>
          <p:cNvPicPr/>
          <p:nvPr/>
        </p:nvPicPr>
        <p:blipFill rotWithShape="1">
          <a:blip r:embed="rId2"/>
          <a:srcRect r="91980" b="50222"/>
          <a:stretch/>
        </p:blipFill>
        <p:spPr bwMode="auto">
          <a:xfrm>
            <a:off x="1614071" y="689576"/>
            <a:ext cx="647032" cy="226461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 xmlns=""/>
            </a:ext>
          </a:extLst>
        </p:spPr>
      </p:pic>
      <p:sp>
        <p:nvSpPr>
          <p:cNvPr id="38" name="TextBox 37"/>
          <p:cNvSpPr txBox="1"/>
          <p:nvPr/>
        </p:nvSpPr>
        <p:spPr>
          <a:xfrm>
            <a:off x="1076711" y="6049210"/>
            <a:ext cx="22213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</a:rPr>
              <a:t>What you see</a:t>
            </a:r>
            <a:endParaRPr lang="en-U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4009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/>
      <p:bldP spid="2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632511" y="1411498"/>
            <a:ext cx="407736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b="1" dirty="0" smtClean="0">
                <a:solidFill>
                  <a:srgbClr val="FF0000"/>
                </a:solidFill>
              </a:rPr>
              <a:t>Physics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256504" y="2767545"/>
            <a:ext cx="407736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b="1" dirty="0" smtClean="0">
                <a:solidFill>
                  <a:srgbClr val="09CCFF"/>
                </a:solidFill>
              </a:rPr>
              <a:t>Rules!</a:t>
            </a:r>
          </a:p>
        </p:txBody>
      </p:sp>
    </p:spTree>
    <p:extLst>
      <p:ext uri="{BB962C8B-B14F-4D97-AF65-F5344CB8AC3E}">
        <p14:creationId xmlns:p14="http://schemas.microsoft.com/office/powerpoint/2010/main" val="1719466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/>
          <p:cNvGrpSpPr/>
          <p:nvPr/>
        </p:nvGrpSpPr>
        <p:grpSpPr>
          <a:xfrm>
            <a:off x="3382211" y="868947"/>
            <a:ext cx="1951789" cy="3515895"/>
            <a:chOff x="3382211" y="868947"/>
            <a:chExt cx="1951789" cy="3515895"/>
          </a:xfrm>
        </p:grpSpPr>
        <p:cxnSp>
          <p:nvCxnSpPr>
            <p:cNvPr id="3" name="Straight Connector 2"/>
            <p:cNvCxnSpPr/>
            <p:nvPr/>
          </p:nvCxnSpPr>
          <p:spPr>
            <a:xfrm>
              <a:off x="4144211" y="1684421"/>
              <a:ext cx="0" cy="183147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 flipV="1">
              <a:off x="3382211" y="2406316"/>
              <a:ext cx="762000" cy="86894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4144211" y="2406316"/>
              <a:ext cx="735263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V="1">
              <a:off x="4879474" y="1858211"/>
              <a:ext cx="454526" cy="548105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Smiley Face 13"/>
            <p:cNvSpPr/>
            <p:nvPr/>
          </p:nvSpPr>
          <p:spPr>
            <a:xfrm>
              <a:off x="3582737" y="868947"/>
              <a:ext cx="1122948" cy="828842"/>
            </a:xfrm>
            <a:prstGeom prst="smileyFac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Connector 14"/>
            <p:cNvCxnSpPr/>
            <p:nvPr/>
          </p:nvCxnSpPr>
          <p:spPr>
            <a:xfrm flipH="1" flipV="1">
              <a:off x="4144211" y="3515896"/>
              <a:ext cx="735263" cy="868946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V="1">
              <a:off x="3382211" y="3515895"/>
              <a:ext cx="762000" cy="86894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/>
          <p:cNvGrpSpPr/>
          <p:nvPr/>
        </p:nvGrpSpPr>
        <p:grpSpPr>
          <a:xfrm>
            <a:off x="3441034" y="915738"/>
            <a:ext cx="1598861" cy="3515895"/>
            <a:chOff x="3454403" y="860931"/>
            <a:chExt cx="1598861" cy="3515895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4216403" y="1676405"/>
              <a:ext cx="0" cy="1831474"/>
            </a:xfrm>
            <a:prstGeom prst="line">
              <a:avLst/>
            </a:prstGeom>
            <a:ln>
              <a:solidFill>
                <a:srgbClr val="09CC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V="1">
              <a:off x="3454403" y="2398300"/>
              <a:ext cx="762000" cy="868947"/>
            </a:xfrm>
            <a:prstGeom prst="line">
              <a:avLst/>
            </a:prstGeom>
            <a:ln>
              <a:solidFill>
                <a:srgbClr val="09CC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4216403" y="2398300"/>
              <a:ext cx="735263" cy="0"/>
            </a:xfrm>
            <a:prstGeom prst="line">
              <a:avLst/>
            </a:prstGeom>
            <a:ln>
              <a:solidFill>
                <a:srgbClr val="09CC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flipH="1" flipV="1">
              <a:off x="4777877" y="1689773"/>
              <a:ext cx="173789" cy="708528"/>
            </a:xfrm>
            <a:prstGeom prst="line">
              <a:avLst/>
            </a:prstGeom>
            <a:ln>
              <a:solidFill>
                <a:srgbClr val="09CC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Smiley Face 22"/>
            <p:cNvSpPr/>
            <p:nvPr/>
          </p:nvSpPr>
          <p:spPr>
            <a:xfrm>
              <a:off x="3654929" y="860931"/>
              <a:ext cx="1122948" cy="828842"/>
            </a:xfrm>
            <a:prstGeom prst="smileyFace">
              <a:avLst/>
            </a:prstGeom>
            <a:noFill/>
            <a:ln>
              <a:solidFill>
                <a:srgbClr val="09CC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Connector 23"/>
            <p:cNvCxnSpPr/>
            <p:nvPr/>
          </p:nvCxnSpPr>
          <p:spPr>
            <a:xfrm flipH="1" flipV="1">
              <a:off x="4216404" y="3507880"/>
              <a:ext cx="836860" cy="848891"/>
            </a:xfrm>
            <a:prstGeom prst="line">
              <a:avLst/>
            </a:prstGeom>
            <a:ln>
              <a:solidFill>
                <a:srgbClr val="09CC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flipV="1">
              <a:off x="3454403" y="3507879"/>
              <a:ext cx="762000" cy="868947"/>
            </a:xfrm>
            <a:prstGeom prst="line">
              <a:avLst/>
            </a:prstGeom>
            <a:ln>
              <a:solidFill>
                <a:srgbClr val="09CC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19185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2752" y="203200"/>
            <a:ext cx="4494645" cy="581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792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5541" y="365223"/>
            <a:ext cx="5373954" cy="5467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785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7D93BEE2EA887439844AFF2E71DB9AF" ma:contentTypeVersion="1" ma:contentTypeDescription="Create a new document." ma:contentTypeScope="" ma:versionID="fab99260e39cac318bf67fc7ec2b58f8">
  <xsd:schema xmlns:xsd="http://www.w3.org/2001/XMLSchema" xmlns:xs="http://www.w3.org/2001/XMLSchema" xmlns:p="http://schemas.microsoft.com/office/2006/metadata/properties" xmlns:ns3="cfa6bae2-2cc0-4f0a-93a7-6bce4008143b" targetNamespace="http://schemas.microsoft.com/office/2006/metadata/properties" ma:root="true" ma:fieldsID="af770578f9da1197219bc3413fc73b5f" ns3:_="">
    <xsd:import namespace="cfa6bae2-2cc0-4f0a-93a7-6bce4008143b"/>
    <xsd:element name="properties">
      <xsd:complexType>
        <xsd:sequence>
          <xsd:element name="documentManagement">
            <xsd:complexType>
              <xsd:all>
                <xsd:element ref="ns3:SharedWithUser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fa6bae2-2cc0-4f0a-93a7-6bce4008143b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87EEC867-DA40-4792-BF93-7CF54C05464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fa6bae2-2cc0-4f0a-93a7-6bce4008143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8F653CF-176B-4F45-A6A3-95172F3DC26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309E6F6-76C8-4B61-8A60-F021CE45DEE2}">
  <ds:schemaRefs>
    <ds:schemaRef ds:uri="http://www.w3.org/XML/1998/namespace"/>
    <ds:schemaRef ds:uri="http://purl.org/dc/dcmitype/"/>
    <ds:schemaRef ds:uri="http://schemas.microsoft.com/office/2006/metadata/properties"/>
    <ds:schemaRef ds:uri="http://purl.org/dc/terms/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cfa6bae2-2cc0-4f0a-93a7-6bce4008143b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1805</TotalTime>
  <Words>193</Words>
  <Application>Microsoft Office PowerPoint</Application>
  <PresentationFormat>On-screen Show (4:3)</PresentationFormat>
  <Paragraphs>42</Paragraphs>
  <Slides>15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Calibri</vt:lpstr>
      <vt:lpstr>Calibri Light</vt:lpstr>
      <vt:lpstr>Retrospect</vt:lpstr>
      <vt:lpstr>Using 3D Glasses to tie together  Ray Optics, Wave Optics, and Color Mixing </vt:lpstr>
      <vt:lpstr>Sources</vt:lpstr>
      <vt:lpstr>Lab Goals &amp; Advatages</vt:lpstr>
      <vt:lpstr>Materials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When an image …</vt:lpstr>
      <vt:lpstr>When an image …</vt:lpstr>
      <vt:lpstr>Other Cool Questions</vt:lpstr>
      <vt:lpstr>Topics Covered</vt:lpstr>
    </vt:vector>
  </TitlesOfParts>
  <Company>Wabash College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Zachary Rohrbach</dc:creator>
  <cp:lastModifiedBy>Zachary J. Rohrbach</cp:lastModifiedBy>
  <cp:revision>44</cp:revision>
  <cp:lastPrinted>2016-04-15T11:42:51Z</cp:lastPrinted>
  <dcterms:created xsi:type="dcterms:W3CDTF">2011-07-11T13:20:16Z</dcterms:created>
  <dcterms:modified xsi:type="dcterms:W3CDTF">2016-04-15T20:10:16Z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0x01010047D93BEE2EA887439844AFF2E71DB9AF</vt:lpwstr>
  </property>
</Properties>
</file>